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Characteristics in English: describing people, objects, and places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сравнения помогают точно описывать мир вокруг.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описывать на 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нужно в устных ответах, диалогах, письмах и чтении. На уроках 7 класса ученики говорят о людях, вещах, комнатах и героях, используя простые прилагательные, сравнения и связки because, and, but.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характеристик в английском языке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слов помогает описывать рост, фигуру, волосы, глаза и заметные детали внешности. Для школьных заданий особенно полезны tall, short, slim, glasses и curly hair.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предметов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описывают через размер, форму, состояние и назначение. В простых текстах часто встречаются big, small, round, new, old, useful и broken.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поведение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характеристики показывают, какой человек по отношению к другим и как он действует. Часто употребляются kind, friendly, shy, brave, polite и hard-working.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состояние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состояние уточняют описание и делают его точнее. Когда ученик добавляет color, new, dirty или empty, ответ звучит более конкретно и убедительно.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места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комнат, школ и улиц подходят слова quiet, noisy, clean, crowded, bright и dark. Они помогают передать атмосферу и общее впечатление от 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чаще всего встречаются в простых характеристиках людей и предметов.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прилагательные для описания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дают основу описания: сначала называют признак, затем уточняют его словом, подходящим по смыслу.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«Characteristics»,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человека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внешности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внешности используют слова hair, eyes, face, nose, height и build. Они помогают назвать главные детали человека, не перегружая предложение лишними словами.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героя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описанием есть несколько точных признаков, читателю легче представить человека. Особенно полезны слова curly, straight, brown, friendly и neat.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образа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длину волос, цвет глаз, одежду и заметные особенности, например glasses или a sporty jacket. Это делает описание живым и узнаваемым.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конструкции: She is tall. He has got short hair. They have got blue eyes. Такие фразы легко использовать в устном ответе и коротком тексте.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чаще всего нужны слова для людей: рост, внешность и характер проще всего включить в короткое описание.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прилагательные чаще всего используются в описании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признаки внешности и характера: именно они чаще всего нужны для рассказа о людях и персонажах.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частотности по теме «Characteristics», 7 класс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характеристики и степени сравнения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качественные прилагательные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прилагательные называют признак без числа и сравнения: fast, strong, cold, interesting. Они помогают просто и точно описывать объекты, людей и явления.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-er и -est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обычно получают окончания -er и -est: small — smaller — smallest. Это одно из базовых правил, которое важно запомнить в 7 классе.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и most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прилагательные сравнивают с more и most: interesting — more interesting — the most interesting. Такой способ помогает избежать ошибок в длинных словах.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сравнения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сопоставления используют comparative и superlative forms: bigger, faster, the tallest, the best. С их помощью удобно показывать различия между двумя или несколькими объектами.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описания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коротких и понятных характеристик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4157" y="1226125"/>
            <a:ext cx="25312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 можно описать словами kind, polite, calm, brave, cheerful, friendly и shy. Такие слова дают общее впечатление о человеке и помогают говорить о героях и одноклассниках.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оценка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разницу между наблюдением и оценкой. Фраза listens carefully описывает действие, а kind выражает обобщённое мнение о человеке.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действии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видно в поступках: helps classmates, listens carefully, speaks loudly, works in a group. Эти действия легко наблюдать и использовать как примеры к характеристике.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усилить ответ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короткий пример, характеристика становится убедительнее: he helps others, she speaks politely, they work well together. Так описание звучит естественно и понятно.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характера и поведения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когда описание опирается на наблюдение, а когда — на впечатление.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мнения и языковые маркеры оценки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делают характеристику точнее, а оценка становится сильнее, если её подтверждает конкретное наблюдение.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описания,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литературный герой раскрывается в английском тексте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Смелый, но не безупречный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выходит на сцену, когда помогает друзьям в трудной ситуации и не отступает перед опасностью. Автор показывает его через действия и короткие реплики: He said… She decided… They helped… поэтому образ получается живым и понятным.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другими персонажами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характеристики важно, как герой ведёт себя с семьёй, друзьями и соперниками. Если он listens carefully, shares ideas and supports others, это помогает понять его лучше, чем одно слово в списке прилагательных.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 поступках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персонаж почти не описан напрямую, но его характер виден в словах и выборе. Если он честный, kind и brave, читатель замечает это по тому, как он отвечает, что обещает и как относится к другим героям.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объекты по-разному выглядят в каждом признаке, поэтому сравнение помогает увидеть сильные и слабые стороны сразу.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 по нескольким признакам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A самый полезный, объект C самый дорогой, а объект B выигрывает по весу. Один предмет не бывает лучшим во всём.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показывает лишь часть информации, поэтому описание получается неполным и неточным.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 даёт полного описания объекта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описания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строить короткие и правильные описания людей и предметов.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и модели предложений для описания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различаются по типу объекта, а связки and, but, because делают описание логичным и связным.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грамматике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характеристики нужны каждый день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ученики описывают класс, рюкзак, расписание или проект. Здесь особенно важны точные слова, потому что общие оценки не помогают сравнить и объяснить предмет.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биологии, географии и физике характеристики помогают замечать размер, форму, цвет, состояние и свойства. Так проще сравнивать объекты и делать выводы по наблюдениям.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природы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животных и растений нужны слова для внешности, среды и поведения. Например, можно сказать small, green, quiet или dangerous, если это соответствует наблюдению.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каждый день описываем комнату, любимое место, погоду или вещь. Чем точнее слова, тем легче собеседнику представить объект и понять, почему он вам нравится.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характеристики в английских заданиях
</a:t>
            </a:r>
            <a:endParaRPr lang="en-US" sz="2355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устных ответов, мини-проектов и письменных упражнений по описанию.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сравнения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сопоставить объекты, ученики иногда ограничиваются одним описанием. В таких заданиях важно использовать than, as…as или the most, чтобы показать различие точно.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глагола-связки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часто забывают to be, поэтому предложение звучит неполно: He tall. После подлежащего нужно поставить is, are или другую подходящую форму, чтобы фраза стала грамматически правильной.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местоимениях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he и she меняют смысл и делают ответ неточным. Если речь идёт о девочке, нужно писать She has got blue eyes, а не He has got blue eyes.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повторов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прилагательных делает текст бедным и тяжёлым для чтения: very big and very big. Лучше заменить повторы новыми признаками или добавить короткое сравнение.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описании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растёт, когда ученик выбирает слова по смыслу, а не просто добавляет знакомые прилагательные.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более точным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точные признаки и факты, а грамматика и примеры помогают оформить мысль ясно и убедительно.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шаблон описания для 7 класса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объект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фразы: This is… It is… или He/She is… Так слушатель сразу понимает, что именно вы описываете.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Привести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один факт, деталь или сравнение: It has got… There is… It is bigger than… Это делает ответ точнее и интереснее.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два или три главных свойства: размер, цвет, характер, состояние или внешность. Лучше выбрать самые заметные детали, чтобы описание было коротким и понятным.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короткой оценкой: It is useful, nice or interesting. Такой финал помогает объединить все признаки в одно связное описание.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characteristics помогают говорить и писать по-английски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Characteristics делают речь точнее: они помогают описывать людей, предметы и места, сравнивать объекты и объяснять своё мнение. Если сочетать прилагательные, простые модели и связки, ответ становится ясным и выразительным.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2026-05-30T22:54:17Z</dcterms:created>
  <dcterms:modified xsi:type="dcterms:W3CDTF">2026-05-30T22:54:17Z</dcterms:modified>
</cp:coreProperties>
</file>