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земноводных: главные вопросы
</a:t>
            </a:r>
            <a:endParaRPr lang="en-US" sz="297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способа размножения и этапов роста земноводных в природной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это позвоночные животные, живущие и в воде, и на суше. В эту группу входят лягушки, жабы, тритоны и саламандры. Они первые животные, которые освоили жизнь на суше, что важно для понимания эволюции.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земноводные?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земноводных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размножаются преимущественно половым путём, чаще всего в водной среде, где откладывают икру и происходит оплодотворение снаружи.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икринок и место их откладывания сильно варьируются у разных видов, что связано с экологическими адаптациями каждого вида.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проходит через несколько стадий: из икры вылупляется личинка — головастик, которая постепенно превращается во взрослую форму.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 месту нереста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периода размножения земноводные массово мигрируют к водоёмам, будь то временные лужи или постоянные пруды. Это позволяет обеспечить оптимальные условия для laying и развития потомства.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звуки лягушек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лягушек издают громкие кваканья, привлекая самок и отпугивая конкурентов. Звуки различаются по частоте и громкости у разных видов, играя важную роль в выборе партнера.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Брачное поведение тритонов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демонстрируют разнообразные брачные ритуалы: танцы, раскрашивание яркой окраской и демонстрация плавников. Эти действия усиливают шансы на успешное спаривание.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Брачное поведение и миграции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земноводных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земноводных от яйца до взрослой особи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на разных стадиях развития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 питаются микроводорослями, частицами растений и мелкими беспозвоночными, что обеспечивает им быстрый рост в водной среде.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личинки становятся более хищными, начиная поедать других мелких животных и конкурентов.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земноводные предпочитают насекомых, пауков и червей, дополняя рацион мелкими позвоночными, что отражает разнообразие пищевых привычек.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питание меняется с возрастом, отражая адаптацию к меняющемуся образу жизни и среде обитания.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размножение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температуры и влажности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и воздуха существенно влияет на время размножения и успешность выживания потомства. Высокая влажность важна для сохранения икры от высыхания.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и снижение численности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загрязнение водоёмов и изменение климата снижают шансы на рост личинок. Изменения среды вызывают массовую гибель и сокращение популяций амфибий.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потомства и выживаемость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биологов, 2023 год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большое количество икринок, лишь немногие головастики выживают до взрослой стадии из-за хищников и неблагоприятных условий.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смертность потомства характерна для земноводных, что определяет их репродуктивные стратегии с массовым откладыванием икры.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лягушки и их уникальный нерест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лягушки откладывают икру на листьях над водой, защищая её от хищников и высыхания. После вылупления личинки падают в воду для дальнейшего развития.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некоторых саламандр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саламандры рождают живых личинок, развивающихся внутри тела матери, что повышает их шансы выжить в суровых условиях среды.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Квакши и слизистые пузыри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Квакши создают защитные слизистые пузыри на поверхности воды, где размещают икру, обеспечивая оптимальную влажность и защиту от внешних угроз.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после метаморфоза и взросление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метаморфоза молодые амфибии переходят к наземному образу жизни, приобретая лёгкие и конечности, необходимые для передвижения вне воды.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роста формируются новые органы и совершенствуется дыхательная система, что обеспечивает их адаптацию к новой среде.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у большинства видов происходит спустя 2–3 года, после чего амфибии становятся способными к воспроизводству потомства.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выживания потомства земноводных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откладывание икринок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земноводных откладывают тысячи икринок одновременно, чтобы увеличить шансы выживания потомства. Эта тактика помогает компенсировать высокую смертность на ранних стадиях развития из-за хищников и неблагоприятных условий.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забота и ядовитость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редких пород, таких как древесные лягушки, наблюдается перенос икры или молодых личинок на спине родителей. Также кожные яды у жаб отпугивают хищников, повышая выживаемость потомства.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и защита яиц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маскируют икринки, смешивая их с растительностью или помещая на скрытых участках, что снижает риск поедания хищниками. Например, древесные лягушки откладывают икру под листьями, пряча ее от видов-добытчиков.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численности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помогают контролировать количество насекомых и других мелких беспозвоночных, что снижает распространение вредителей. Их питание поддерживает равновесие в экосистемах.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земноводных как часть пищевой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служат пищей для многих животных: рыб, птиц и млекопитающих. Таким образом, они обеспечивают необходимую связь между водными и наземными экосистемами.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уменьшения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количества амфибий ведёт к увеличению вредных насекомых и нарушению пищевого баланса. Это может вызвать рост болезней и снижение устойчивости экосистем.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значимость земноводных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земноводных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произошли от древних кистепёрых рыб — стегоцефалов, которые приблизительно 370 миллионов лет назад впервые вышли на сушу, открывая путь наземной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строение отражает особенности адаптации к наземным условиям, показывая переходные формы между рыбами и современными сухопутными животными.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класс позвоночных является ключевым звеном в эволюции, демонстрируя переход от водного к наземному образу жизни с морфологическими особенностями обеих сред.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18698"/>
            <a:ext cx="4514400" cy="18389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размножения земноводных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размножения троих представителей: лягушки, жабы и тритона, с указанием места и количества икринок и длительности метаморфоза.
</a:t>
            </a:r>
            <a:endParaRPr lang="en-US" sz="104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Видовые различия в размножении отражают адаптации к условиям среды и стратегии выживания потомства.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орнитологов и биологов-экологов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земноводных для науки и медицины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служат биоиндикаторами, позволяя учёным оценивать состояние окружающей среды и выявлять загрязнения на ранних этапах их воздействия.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развития земноводных помогает понять основные этапы эволюции позвоночных и механизмы метаморфоза в биологии.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кожи некоторых амфибий изучаются как источник новых лекарственных веществ, включая антибиотики и обезболивающие препараты.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земноводных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и токсические отходы в воде нарушают жизненный цикл амфибий, вызывая гибель икры и личинок. Это значительно сокращает популяции в природных условиях.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среды обитания и инвазивные виды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осушение болот ведёт к потере мест размножения, а агрессивные инвазивные рыбы конкурируют с амфибиями за пищу и уничтожают их личинок.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заболеваний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Грибковая инфекция хитридиомикоз поражает кожные покровы земноводных, вызывая массовую смертность. Болезнь быстро распространяется, угрожая множеству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сохранения и защиты земноводных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 помогает сохранить естественную среду обитания амфибий и обеспечивает спокойствие для размножения.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водоёмов и чистота водных источников создают благоприятные условия для развития потомства и снижают экологический стресс.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разведение редких видов и репопуляция позволяют поддерживать численность и защищать уязвимые популяции в природе.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научные исследования повышают осведомлённость общества и помогают разрабатывать эффективные меры охраны.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реликтовая квакша — уникальный защитник икринок
</a:t>
            </a:r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держат икру во рту до вылупления личинок, что защищает потомство от хищников и неблагоприятных условий, увеличивая шансы выживания молодых особей.
</a:t>
            </a:r>
            <a:endParaRPr lang="en-US" sz="1098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углозуб — мастер выживания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способен переносить температуры до -30°С, замерзая в почве, и восстанавливаться после оттаивания, что необычно для земноводных.
</a:t>
            </a:r>
            <a:endParaRPr lang="en-US" sz="116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лягушки Северной Америки — феномены замораживания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амфибии могут выживать после полной заморозки мозга и сердца, благодаря особым биохимическим адаптациям, что обеспечивает зимовку в суровых климатах.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рекордсменах среди земноводных
</a:t>
            </a:r>
            <a:endParaRPr lang="en-US" sz="2547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 культуре и мифологии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 амфибии символизируют возрождение и обновление, отражая циклы природы и изменение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древнегреческих мифах тритоны выступали как герои и посланцы морских богов, символизируя связь между морем и сушей.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легендах и современной культуре лягушки — частые персонажи сказок и мультфильмов, сохраняя популярность как образы преодоления трудностей.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ключ к пониманию природы и будущего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сохранение земноводных важно для поддержания баланса экосистем, развития медицины и экологии, а также формирования экологической культуры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2026-05-09T15:54:46Z</dcterms:created>
  <dcterms:modified xsi:type="dcterms:W3CDTF">2026-05-09T15:54:46Z</dcterms:modified>
</cp:coreProperties>
</file>