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как человек изменяет наследственные признаки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отбирает полезные признаки и создает новые формы организмов?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возник вместе с земледелием и скотоводством, а Дарвин показал его силу на примерах домашних форм. Его основа — наследуемость, разнообразие и последовательный выбор родителей с нужными признаками.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посевов к науке селекции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искусственный отбор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 — это сохранение для размножения особей, чьи наследственные признаки полезны человеку: от урожайности и вкуса до молочности, яйценоскости и декоративности.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особи дают потомство, частоты аллелей в популяции меняются, а нужные свойства постепенно становятся более обычными и устойчивыми в следующих поколениях.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направленность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ведут не ради самой изменчивости, а ради хозяйственного результата: более крупного урожая, лучшего качества продукции, устойчивости к болезням и удобства содержания.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возможен только там, где признак наследуется и внутри популяции есть разнообразие. Без этого выбирать и закреплять полезные качества невозможно.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искусственный отбор: связь понятий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и создает новые сорта растений, породы животных и штаммы микроорганизмов, опираясь на наследственную изменчивость и практическую ценность полученных форм.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служит основным инструментом селекции: он позволяет выделять особей с нужными свойствами и сохранять их для дальнейшего размножения.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отбору добавляют гибридизацию, мутагенез, полиплоидию и анализ наследования признаков, чтобы быстрее сочетать полезные качества в одной линии или сорте.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становятся формы, приспособленные к выращиванию, разведению или промышленному использованию, с заранее заданными хозяйственными свойствами и более стабильной продуктивностью.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исходного материала к закрепленной хозяйственно ценной форме.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селекционной работы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искусственного отбора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сразу группу особей по внешнему проявлению признака. Метод быстрый и удобный, но менее точный, потому что не всегда учитывает наследование и качество потомства.
</a:t>
            </a:r>
            <a:endParaRPr lang="en-US" sz="1271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конкретную особь и проверяют ее потомков. Такой подход медленнее, зато точнее сохраняет нужные качества и особенно важен в племенной работе.
</a:t>
            </a:r>
            <a:endParaRPr lang="en-US" sz="1294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признак определяют по связанному показателю или молекулярным маркерам ДНК. Это позволяет находить ценные генотипы еще до полного проявления признака.
</a:t>
            </a:r>
            <a:endParaRPr lang="en-US" sz="12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усиливает селекция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признаков меняется в зависимости от культуры, породы и условий выращивания или содержания.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обычно стоят продуктивность и устойчивость, потому что именно они сильнее всего влияют на хозяйственный результат.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«Искусственный отбор»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результатов искусственного отбора у растений и 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исходных форм, отобранных признаков и хозяйственного значения показывает, как менялись культурные виды под влиянием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человек усиливал признаки, повышающие урожай, продуктивность или удобство использования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селекции растений и 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как первый крупный результат отбора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культурных растений человек отбирал более крупные плоды, меньшую осыпаемость семян и удобную для сбора форму соцветий. Так возникли формы, тесно связанные с земледелием.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домашних животных уменьшались пугливость, агрессивность и независимость от человека. Это делало их управляемыми, пригодными для содержания и более полезными в хозяйстве.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исторический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диких и домашних форм показывает, что даже без знания генетики люди тысячелетиями направляли наследственные изменения через постоянный отбор и разведение.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дала сорта пшеницы, риса, кукурузы и других культур, способные формировать больший урожай и эффективнее использовать питательные вещества и влагу.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сорта лучше противостоят грибковым и вирусным заболеваниям, что снижает потери урожая и уменьшает зависимость от химической защиты.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повышают засухоустойчивость, холодостойкость и способность расти на бедных почвах, чтобы культуры были надежнее в разных климатических условиях.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F1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 часто проявляют гетерозис — повышенную жизнеспособность и продуктивность по сравнению с родительскими формами, поэтому широко используются в агрономии.
</a:t>
            </a:r>
            <a:endParaRPr lang="en-US" sz="13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животных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 мясные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закрепила у крупного рогатого скота, свиней и овец признаки, связанные с продуктивностью: удои, прирост массы и выход мяса. Такие породы создаются под конкретные хозяйственные задачи и условия содержания.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Яичная и шерстная продуктивность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кур отбор усилил яйценоскость, а у овец — количество и качество шерсти. В этих случаях важна не только продуктивность, но и устойчивость животных к длительному содержанию человеком.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Медленный, но надежный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нужные признаки закрепляются медленнее, чем у растений, потому что поколение сменяется дольше. Поэтому селекционеры обязательно учитывают родословные, проводят оценку потомства и избегают случайного закрепления нежелательных свойств.
</a:t>
            </a:r>
            <a:endParaRPr lang="en-US" sz="12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массового и индивидуального отбора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метода применяются при работе с наследственной изменчивостью, но их выбирают по разным задачам: для быстрого отбора большого числа форм или для точного закрепления признака в потомстве.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выигрывает в скорости, индивидуальный — в надежности наследования; выбор метода зависит от цели селекционной работы.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методов селекции по школьному курсу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искусственного отбора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прирост полезных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позволяет в несколько поколений усилить нужные качества, которые в природе закреплялись бы намного дольше. Это особенно важно для урожайности, продуктивности и скороспелости.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качества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вкус, размер, лежкость, питательную ценность и технологические свойства сельскохозяйственной продукции. Благодаря этому растет не только количество, но и качество пищи и сырья.
</a:t>
            </a:r>
            <a:endParaRPr lang="en-US" sz="1304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условиям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Сорта и породы можно подбирать под конкретный климат, почвы, кормовую базу и способы содержания. Это снижает потери от болезней, засухи, холода и других неблагоприятных факторов.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отдача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поддерживает стабильное производство продуктов питания, кормов, шерсти, тканей и декоративных форм. Поэтому селекция напрямую связана с эффективностью сельского хозяйства и промышленности.
</a:t>
            </a:r>
            <a:endParaRPr lang="en-US" sz="12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искусственного отбора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жестком отборе в популяции остается меньше вариантов генов. Из-за этого сорт или порода становятся уязвимее к новым болезням, вредителям и резким изменениям среды.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эпидемий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Единообразные популяции особенно опасны при массовом распространении инфекции. Если все особи похожи по наследственным признакам, одна болезнь может быстро затронуть почти весь выводок или посадку.
</a:t>
            </a:r>
            <a:endParaRPr lang="en-US" sz="1315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Побочные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один признак иногда сопровождается ослаблением других качеств: жизнеспособности, плодовитости, устойчивости к стрессу. Поэтому селекционер должен учитывать не только результат, но и возможный ущерб.
</a:t>
            </a:r>
            <a:endParaRPr lang="en-US" sz="1262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ухода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высокопродуктивные формы хорошо проявляют себя только при полноценном кормлении, защите и контроле условий. Вне этих условий их преимущества уменьшаются или совсем теряются.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современная селекция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Теплица, где сравнивают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селекционной теплице рядом растут несколько линий с разными наследственными свойствами. Одни образцы выдерживают холод, другие лучше плодоносят, третьи устойчивее к болезням. Наблюдение в одинаковых условиях показывает, какие формы действительно перспективны для дальнейшей работы.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ДНК-подпись нужного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исследуют маркеры ДНК и находят растения или животных, которые несут желаемую комбинацию генов ещё до полного проявления признака. Такой подход помогает отбирать перспективные формы раньше и точнее. На экране видны образцы, схемы и результаты геномного анализа.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гибрида к будущему сорту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искусственного опыления или другого скрещивания получают гибриды и проверяют их потомство. Затем лучшие растения размножают, оценивают стабильность признака и сравнивают в разных условиях. Так создают материал, который позже может стать новым сортом или линией.
</a:t>
            </a:r>
            <a:endParaRPr lang="en-US" sz="10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селекционной работы от поиска полезного признака до закрепления его в нескольких поколениях.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признака к селекционному результату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 естественный отбор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источник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действует без участия человека и сохраняет особей, лучше приспособленных к среде. Искусственный отбор направляется человеком и сохраняет признаки, полезные прежде всего в хозяйстве.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критерии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выигрывает тот, кто лучше выживает и размножается в конкретных условиях. В селекции важнее продуктивность, вкус, крупноплодность, послушание или другие признаки, удобные человеку.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Неодинаковая польза вне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выгодно в поле, ферме или питомнике, может быть нейтральным либо вредным в дикой среде. Без ухода, кормления и защиты такие формы часто уступают природным популяциям.
</a:t>
            </a:r>
            <a:endParaRPr lang="en-US" sz="11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5049" y="1587736"/>
            <a:ext cx="3573902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культур и пород, созданных отбором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исходные формы были использованы и какие признаки оказались наиболее ценными для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отбор был направлен на хозяйственно важные признаки, которые усилили полезность организмов для питания и производства.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селекционных культур и пород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искусственного отбора на биоразнообразие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общий сдвиг: человек расширяет число хозяйственно ценных форм, но использует лишь часть природного генетического 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селекционных форм сопровождается сокращением использования диких ресурсов; поэтому особенно важны банки семян и коллекции генетического материала.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школьного курса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меняет природу и ответственность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сделал возможными высокопродуктивные сорта и породы, но одновременно показал, что прогресс селекции требует сохранения генетического разнообразия и осторожного обращения с живыми системами.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2026-06-01T23:02:18Z</dcterms:created>
  <dcterms:modified xsi:type="dcterms:W3CDTF">2026-06-01T23:02:18Z</dcterms:modified>
</cp:coreProperties>
</file>