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Параллели, пропорции и удобные способы находить длины в геометрии.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и средняя линия треугольника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7 классе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помогают находить неизвестные длины по чертежу, не измеряя всё полностью. Они учат видеть пропорции, работать с параллельными прямыми и готовят к изучению подобия треугольников.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Милетский жил в Древней Греции и считается одним из первых математиков, чьи идеи сохранились в геометрии.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деления отрезков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именем связывают наблюдение, что параллельные прямые могут делить стороны угла на равные или пропорциональные части.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теорема Фалеса используется в задачах на отношения отрезков и показывает связь между чертежом и вычислением.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и происхождение идеи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Фалеса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25875" y="1178269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двух сторонах угла отложить равные отрезки и провести через их концы параллельные прямые, то на другой стороне получатся равные отрезки.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925875" y="2479782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отрезки на одной стороне угла имеют разную длину, на второй стороне возникает такое же отношение между соответствующими частями.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925875" y="3781307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делят стороны угла пропорционально, поэтому можно находить неизвестные длины по известным.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секущие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параллельных прямых пересекают две секущие, соответствующие отрезки на этих секущих оказываются пропорциональны.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промежутки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промежутках на одной секущей такие же равные промежутки появляются и на другой, что удобно для проверки чертежа.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отношений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это позволяет составлять пропорции вида a: b = c: d и вычислять неизвестный отрезок по известным данным.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при параллельных прямых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теоремы Фалеса на чертеже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изображают угол и отмечают на его сторонах несколько точек, чтобы показать, где будут отложены отрезки.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угла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отмеченные точки проводят параллельные прямые. Именно они создают на сторонах угла равные или пропорциональные части.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
</a:t>
            </a:r>
            <a:endParaRPr lang="en-US" sz="1171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схеме помогают различать секущие, параллельные линии и соответствующие отрезки, чтобы легко увидеть нужное отношение.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чертежа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задачу по теореме Фалеса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от данных на чертеже к поиску неизвестной длины.
</a:t>
            </a:r>
            <a:endParaRPr lang="en-US" sz="13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47013" y="1295150"/>
            <a:ext cx="406125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теорема Фалеса работает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образуют равные углы с секущими, поэтому на чертеже появляются одинаковые направления и устойчивые отношения между отрезками.
</a:t>
            </a:r>
            <a:endParaRPr lang="en-US" sz="1381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равных углов возникают подобные треугольники, а у подобных фигур соответствующие стороны пропорциональны. Именно это объясняет правило Фалеса.
</a:t>
            </a:r>
            <a:endParaRPr lang="en-US" sz="1254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сохраняются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отношения сторон не меняются, можно уверенно находить неизвестные длины по известным. Так геометрический рисунок превращается в вычисление.
</a:t>
            </a:r>
            <a:endParaRPr lang="en-US" sz="13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средняя линия треугольника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 — это отрезок, который соединяет середины двух сторон треугольника. В каждом треугольнике таких отрезков можно провести три.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средняя линия параллельна третьей стороне треугольника. Это её главное свойство, которое легко увидеть на аккуратном чертеже.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простой связи с третьей стороной средняя линия помогает быстро выполнять построения и находить длины без лишних измерений.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сразу находить нужный отрезок на чертеже и проверять правильность построения без сложных вычислений.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соответствующей стороны составляет средняя линия треугольника.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средней линии треугольника, изучаемые в школьной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стороны и средней линии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одно и то же правило: средняя линия вдвое короче соответствующей стороны треугольника.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устойчивое отношение 2:1 между стороной и средней линией, поэтому длины удобно находить без сложных вычислений.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«Средняя линия треугольника»; значения взяты из условия слайда.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и средняя линия: сравнение свойств
</a:t>
            </a:r>
            <a:endParaRPr lang="en-US" sz="2194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условия приводят к одинаковому типу результата: пропорциям и параллельности.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основаны на параллельности; в одном случае она сохраняет пропорции, в другом — даёт отрезок, равный половине стороны.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и свойство средней линии треугольника из школьного курса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0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11900"/>
            <a:ext cx="571500" cy="50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связи между темами
</a:t>
            </a:r>
            <a:endParaRPr lang="en-US" sz="2985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темах решающую роль играет параллельность. Именно она связывает отрезки на сторонах фигуры и позволяет устанавливать равенства или пропорции между ними.
</a:t>
            </a:r>
            <a:endParaRPr lang="en-US" sz="1358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треугольника — это удобный пример применения теоремы Фалеса. Если соединить середины двух сторон, получится отрезок, который подчиняется тем же геометрическим правилам.
</a:t>
            </a:r>
            <a:endParaRPr lang="en-US" sz="1254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через подобие
</a:t>
            </a:r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средней линии можно обосновать через подобные треугольники. Поэтому теорема Фалеса становится не только правилом для задач, но и шагом к более строгим доказательствам.
</a:t>
            </a:r>
            <a:endParaRPr lang="en-US" sz="12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среднюю линию треугольника
</a:t>
            </a:r>
            <a:endParaRPr lang="en-US" sz="2921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по двум серединам сторон и проверке параллельности.
</a:t>
            </a:r>
            <a:endParaRPr lang="en-US" sz="13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середины на сторонах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видно треугольник, у которого две стороны помечены точками ровно посередине. Эти отметки показывают, что части сторон слева и справа от точек равны, а значит, выбранные точки действительно являются серединами.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идущий параллельно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отмеченными точками проведён аккуратный отрезок. Он расположен внутри треугольника и идёт параллельно основанию, поэтому сразу видно, почему его называют средней линией и как он связан с третьей стороной.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средняя линия на чертеже
</a:t>
            </a:r>
            <a:endParaRPr lang="en-US" sz="27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по теме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отрезок не 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 — это не просто отрезок внутри треугольника. Он должен соединять именно середины двух сторон, иначе свойство параллельности и отношение длин не выполняются.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геометрия, потом счёт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Пропорцию нельзя составлять наугад. Сначала определяют параллельные прямые, затем отмечают соответствующие отрезки и только после этого записывают равенство или отношение.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соответствия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 теореме Фалеса легко перепутать, какие отрезки сравниваются между собой. Всегда нужно сопоставлять части, лежащие на одной секущей или на соответствующих сторонах угла.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проверять середины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решением полезно убедиться, что точки делят стороны на равные части. Если хотя бы одна точка выбрана неверно, вся дальнейшая пропорция становится неправильной.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отношение помогает быстро переходить от одной длины к другой: достаточно умножить или разделить значение на два.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во столько раз сторона больше средней линии.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средней линии треугольника из школьного курса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на теорему Фалеса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Отложить равные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стороне угла отмечают два отрезка по 3 см. Равенство частей удобно, потому что сразу создаёт основу для применения теоремы Фалеса и сравнения отрезков на другой стороне.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параллели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отмеченные точки проводят параллельные прямые. Именно параллельность обеспечивает появление одинаковых промежутков на второй стороне угла и делает задачу решаемой через пропорции.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на первой стороне отрезки равны, на второй стороне соответствующие части тоже равны. Неизвестную длину находят по этому свойству, не измеряя весь чертёж целиком.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эти знания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помогает аккуратно делить отрезки и строить параллельные линии. Это особенно полезно в заданиях, где важна точность рисунка и правильное расположение точек.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двух сторонах угла получаются пропорциональные отрезки, это помогает заметить параллельность прямых. Такой приём часто используют в школьных геометрических рассуждениях.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длин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и теорема Фалеса позволяют находить неизвестные отрезки быстрее, чем при полном измерении всех сторон. Достаточно использовать равенство или отношение частей.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подобию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подводят к изучению подобия треугольников. Именно там свойства параллельных прямых и пропорций становятся основой для более сложных доказательств и задач.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показывает, как параллельные прямые делят стороны пропорционально, а средняя линия треугольника подтверждает это правило в самом наглядном виде. Эти идеи постоянно помогают в задачах и построениях.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2026-05-29T00:01:47Z</dcterms:created>
  <dcterms:modified xsi:type="dcterms:W3CDTF">2026-05-29T00:01:47Z</dcterms:modified>
</cp:coreProperties>
</file>