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6532" y="0"/>
            <a:ext cx="505643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275" y="206227"/>
            <a:ext cx="4158600" cy="11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Комбинативная изменчивость: как возникает генетическое разнообразие
</a:t>
            </a:r>
            <a:endParaRPr lang="en-US" sz="2447" dirty="0"/>
          </a:p>
        </p:txBody>
      </p:sp>
      <p:sp>
        <p:nvSpPr>
          <p:cNvPr id="6" name="Text 1"/>
          <p:cNvSpPr txBox="1"/>
          <p:nvPr/>
        </p:nvSpPr>
        <p:spPr>
          <a:xfrm>
            <a:off x="229275" y="1796850"/>
            <a:ext cx="4579500" cy="15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мейоз и оплодотворение создают уникальные генотипы потомков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5781" y="1256725"/>
            <a:ext cx="4564838" cy="3694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объясняет, почему дети одних родителей похожи, но не одинаковы. Она связывает наследование признаков, работу хромосом в мейозе и значение полового размножения для селекции, эволюции и индивидуальных различий.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комбинативная изменчивость важна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302325"/>
            <a:ext cx="86997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комбинативной изменчивости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270625" y="2592950"/>
            <a:ext cx="2545200" cy="11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Комбинативная изменчивость — это наследственная изменчивость, при которой уже имеющиеся гены и аллели получают новые сочетания в потомстве без изменения их химической структуры.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70624" y="2254700"/>
            <a:ext cx="2545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Суть явления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28750" y="2592950"/>
            <a:ext cx="2545200" cy="11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Явление связано с половым размножением, потому что именно при образовании гамет и их слиянии происходит перекомбинация наследственного материала.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6328749" y="2254700"/>
            <a:ext cx="2545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проявляется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3299688" y="2592950"/>
            <a:ext cx="2545200" cy="11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отличие от мутационной изменчивости, здесь не возникает новых аллелей: меняется лишь их комбинация в хромосомах и генотипах дочерних организмов.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3299687" y="2254700"/>
            <a:ext cx="2545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Отличие от мутаций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77050" y="995808"/>
            <a:ext cx="3592500" cy="352233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309905"/>
            <a:ext cx="8604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как основа образования новых сочетаний генов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329918"/>
            <a:ext cx="4516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одной диплоидной клетки в мейозе образуются четыре гаплоидные клетки, каждая с неповторимым набором хромосом, что уже создаёт генетическое различие между гаметами.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1092020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Редукционное деление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70000" y="2419668"/>
            <a:ext cx="4516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профазе I гомологичные хромосомы сближаются, образуют пары и могут обмениваться участками, что приводит к рекомбинации генов внутри одной хромосомы.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70000" y="2181770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Профаза I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270000" y="3509418"/>
            <a:ext cx="4516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анафазе I гомологичные хромосомы расходятся к полюсам клетки независимо друг от друга, поэтому в будущие гаметы попадают разные сочетания материнских и отцовских хромосом.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270000" y="3271520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Анафаза I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формируется комбинативное разнообразие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 процессах мейоза и случайного оплодотворения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55300" y="1618698"/>
            <a:ext cx="4514400" cy="183895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трех механизмов комбинативной изменчивости
</a:t>
            </a:r>
            <a:endParaRPr lang="en-US" sz="2516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где действует каждый механизм и какой результат он даёт потомству.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механизм по отдельности увеличивает разнообразие, а их совместное действие обеспечивает максимальную генетическую вариативность.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вариантов гамет может образоваться у человека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формула 2^n; для человека n = 23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отражают лишь комбинации хромосом; кроссинговер ещё сильнее увеличивает разнообразие генотипов.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без кроссинговера возможны миллионы гамет, а случайное оплодотворение многократно повышает число сочетаний.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1725" y="1791425"/>
            <a:ext cx="28089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вариантов быстро растёт с увеличением числа хромосом, поэтому уже один механизм резко повышает разнообразие потомства.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77175" y="1791300"/>
            <a:ext cx="32553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128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вариантов гамет возможно у гороха при n = 7
</a:t>
            </a:r>
            <a:endParaRPr lang="en-US" sz="4800" dirty="0"/>
          </a:p>
        </p:txBody>
      </p:sp>
      <p:sp>
        <p:nvSpPr>
          <p:cNvPr id="6" name="Text 2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формула 2^n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49236"/>
            <a:ext cx="4367247" cy="22134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1293" y="1149150"/>
            <a:ext cx="4318616" cy="22436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3" y="3537686"/>
            <a:ext cx="4318616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Обмен, который меняет наследование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12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профазы I гомологичные хромосомы тесно сближаются, и несестринские хроматиды обмениваются участками. В результате одна хромосома получает фрагменты разного происхождения, а у потомства появляются новые сочетания аллелей. Именно так даже похожие родители могут дать генетически различающихся детей.
</a:t>
            </a:r>
            <a:endParaRPr lang="en-US" sz="1168" dirty="0"/>
          </a:p>
        </p:txBody>
      </p:sp>
      <p:sp>
        <p:nvSpPr>
          <p:cNvPr id="6" name="Text 1"/>
          <p:cNvSpPr txBox="1"/>
          <p:nvPr/>
        </p:nvSpPr>
        <p:spPr>
          <a:xfrm>
            <a:off x="4651293" y="3537686"/>
            <a:ext cx="4318616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6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комбинация внутри одной хромосомы
</a:t>
            </a:r>
            <a:pPr algn="l" indent="0" marL="0">
              <a:lnSpc>
                <a:spcPct val="115000"/>
              </a:lnSpc>
              <a:buNone/>
            </a:pPr>
            <a:r>
              <a:rPr lang="en-US" sz="12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Кроссинговер особенно важен, когда нужные гены находятся в одной паре гомологичных хромосом. Обмен участками разрушает прежние сочетания признаков и создаёт рекомбинантные хроматиды. Это увеличивает наследственное разнообразие независимо от того, совпадают ли родительские аллели по многим локусам.
</a:t>
            </a:r>
            <a:endParaRPr lang="en-US" sz="1146" dirty="0"/>
          </a:p>
        </p:txBody>
      </p:sp>
      <p:sp>
        <p:nvSpPr>
          <p:cNvPr id="7" name="Text 2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Кроссинговер и его роль в рекомбинации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вероятность одинаковых генотипов уменьшается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генетика: сочетание независимых признаков у гетерозиготных родителей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несколько независимых признаков резко расширяют пространство возможных сочетаний аллелей у потомства.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независимых генов учитывается, тем меньше шанс полного совпадения генотипов у детей одних родителей.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8162" y="1225603"/>
            <a:ext cx="200925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98412" y="1225603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81419" y="3203566"/>
            <a:ext cx="234413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73212" y="3210196"/>
            <a:ext cx="318300" cy="25464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механизмы случайного оплодотворения
</a:t>
            </a:r>
            <a:endParaRPr lang="en-US" sz="2600" dirty="0"/>
          </a:p>
        </p:txBody>
      </p:sp>
      <p:sp>
        <p:nvSpPr>
          <p:cNvPr id="13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251675" y="172886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яйцеклетка несёт свой набор хромосом, и любая из них может быть оплодотворена только одним из множества возможных сперматозоидов. Это сразу создаёт уникальную комбинацию генов у потомка.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781700" y="1177153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яйцеклетка — много вариантов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4649962" y="1728775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человека сперматозоидов в эякуляте очень много, поэтому вероятность повторить уже существующую комбинацию крайне мала. Чем больше число гамет, тем разнообразнее будущие генотипы.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5215437" y="1177153"/>
            <a:ext cx="33219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Гигантский выбор гамет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251725" y="370951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Слияние двух гаплоидных наборов происходит случайно, поэтому каждый новый организм получает собственную комбинацию аллелей. Именно это делает братьев и сестёр похожими, но не одинаковыми.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781700" y="3157875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Неповторимый генотип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4649962" y="3709500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у одних и тех же родителей потомки различаются по внешности, особенностям обмена веществ и многим другим признакам. Случайное оплодотворение поддерживает это разнообразие в каждом поколении.
</a:t>
            </a:r>
            <a:endParaRPr lang="en-US" sz="1100" dirty="0"/>
          </a:p>
        </p:txBody>
      </p:sp>
      <p:sp>
        <p:nvSpPr>
          <p:cNvPr id="21" name="Text 9"/>
          <p:cNvSpPr txBox="1"/>
          <p:nvPr/>
        </p:nvSpPr>
        <p:spPr>
          <a:xfrm>
            <a:off x="5215437" y="3157875"/>
            <a:ext cx="34767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внутри семьи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310400"/>
            <a:ext cx="59229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комбинативная изменчивость проявляется в наследовании признаков
</a:t>
            </a:r>
            <a:endParaRPr lang="en-US" sz="2509" dirty="0"/>
          </a:p>
        </p:txBody>
      </p:sp>
      <p:sp>
        <p:nvSpPr>
          <p:cNvPr id="10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D3DF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94150" y="1468200"/>
            <a:ext cx="57858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сочетания аллелей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94150" y="1688200"/>
            <a:ext cx="5785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Наследуются не отдельные признаки в неизменном виде, а их комбинации. Поэтому у потомков появляются новые сочетания внешних и внутренних особенностей, хотя сами гены остаются теми же.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594150" y="2275450"/>
            <a:ext cx="57858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Расщепление признаков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94150" y="2495459"/>
            <a:ext cx="5785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Комбинативная изменчивость помогает объяснить, почему признаки у потомков распределяются не одинаково. Законы Менделя описывают именно такие варианты наследования, возникающие при смешении родительских аллелей.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594150" y="3082696"/>
            <a:ext cx="57858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генов в популяции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594150" y="3302704"/>
            <a:ext cx="5785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не исчезают, а переходят из поколения в поколение, меняя лишь своё сочетание. Это поддерживает наследственную преемственность и одновременно создаёт фенотипическое разнообразие.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594150" y="3889942"/>
            <a:ext cx="57858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в пределах нормы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594150" y="4109950"/>
            <a:ext cx="5785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Рост, окраска, форма семян, особенности внешности и устойчивость к болезням могут заметно различаться без появления новых генов. Комбинативная изменчивость показывает, насколько гибким бывает наследование.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3651" y="1340425"/>
            <a:ext cx="3736697" cy="192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Комбинативная и мутационная изменчивость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4637850"/>
            <a:ext cx="78039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174300" y="3498100"/>
            <a:ext cx="42621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обе формы относятся к наследственной изменчивости, но возникают по разным причинам и по-разному влияют на генетическое разнообразие.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707625" y="3498100"/>
            <a:ext cx="4262100" cy="8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Комбинативная изменчивость перераспределяет уже имеющиеся аллели, а мутационная создаёт новые варианты генов. Их природа различна, но обе важны для наследственности.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150" y="1245256"/>
            <a:ext cx="4106100" cy="21292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96650" y="1245256"/>
            <a:ext cx="4106100" cy="212923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комбинативная изменчивость работает в селекции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342000" y="3417450"/>
            <a:ext cx="41052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полезных признаков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2000" y="3780050"/>
            <a:ext cx="41052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Селекционер скрещивает формы, у которых по-разному выражены нужные качества: урожайность, устойчивость к болезням, вкус плодов. В потомстве появляются гибриды с новыми сочетаниями признаков, из которых можно отобрать самые удачные.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697500" y="3417450"/>
            <a:ext cx="41052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для отбора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697500" y="3780050"/>
            <a:ext cx="41052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Комбинативная изменчивость не создаёт нужный результат сама по себе, но даёт широкий набор вариантов. Именно среди потомков находят особей, в которых полезные свойства родительских форм соединяются наиболее успешно.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скрещивания к нужной комбинации признаков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комбинативная изменчивость создаёт разнообразие, а искусственный отбор сохраняет полезные сочетания.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увеличивает генетическое разнообразие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схема носит качественный, учебный характер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показано относительное значение трёх механизмов. Их действие не изолировано: именно совместная работа мейоза и оплодотворения создаёт огромное число возможных генотипов.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Независимое расхождение даёт основу разнообразия, а кроссинговер и случайное оплодотворение ещё сильнее расширяют число комбинаций.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302325"/>
            <a:ext cx="8699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эволюции и устойчивости популяций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30700" y="3397700"/>
            <a:ext cx="27471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для отбора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30700" y="3708292"/>
            <a:ext cx="27471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Комбинативная изменчивость постоянно создаёт новые сочетания признаков. Естественный отбор «проверяет» их в реальных условиях и сохраняет те варианты, которые повышают выживаемость.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016300" y="3397700"/>
            <a:ext cx="27471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болезней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016300" y="3708292"/>
            <a:ext cx="27471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генотипы по-разному реагируют на инфекции и паразитов. Чем больше наследственное разнообразие, тем ниже риск, что одна и та же угроза уничтожит всю популяцию.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2392850" y="1531425"/>
            <a:ext cx="27471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на изменения среды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2392850" y="1842017"/>
            <a:ext cx="27471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климат, пищевые ресурсы или условия обитания меняются, разнообразная популяция легче находит особей с подходящими признаками. Это увеличивает шансы на выживание вида.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5878450" y="1531425"/>
            <a:ext cx="27471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Стабильность вида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5878450" y="1842017"/>
            <a:ext cx="27471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не только помогает приспосабливаться, но и поддерживает долгосрочное существование вида. Оно делает популяции более устойчивыми к случайным неблагоприятным изменениям.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302325"/>
            <a:ext cx="86997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Комбинативная изменчивость у человека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 каждого человека неповторим, если не считать однояйцевых близнецов. Это связано с тем, что родительские аллели комбинируются по-разному при образовании гамет и оплодотворении.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0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Уникальный генотип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468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Близкие родственники похожи друг на друга, потому что наследуют гены одних и тех же родителей. Однако сочетания аллелей у них всё равно различаются, поэтому одинаковыми они не бывают.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2468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без совпадения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666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Комбинации генов влияют на внешность, особенности обмена веществ, реакцию на питание и предрасположенность к ряду наследственных заболеваний. Поэтому индивидуальные различия в семье вполне закономерны.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666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проявления признаков
</a:t>
            </a:r>
            <a:endParaRPr lang="en-US" sz="1106" dirty="0"/>
          </a:p>
        </p:txBody>
      </p:sp>
      <p:sp>
        <p:nvSpPr>
          <p:cNvPr id="15" name="Text 8"/>
          <p:cNvSpPr txBox="1"/>
          <p:nvPr/>
        </p:nvSpPr>
        <p:spPr>
          <a:xfrm>
            <a:off x="6864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генетическое разнообразие используют ДНК-анализ и генетические исследования. На школьном уровне оно помогает понять, почему наследование у человека всегда даёт вариативный результат.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6864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применение
</a:t>
            </a:r>
            <a:endParaRPr lang="en-US" sz="127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причины генетического разнообразия потомков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для диаграммы использованы относительные учебные оценки
</a:t>
            </a:r>
            <a:endParaRPr lang="en-US" sz="881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человека только независимое расхождение может дать более 8 миллионов вариантов гамет. Остальные механизмы ещё сильнее увеличивают число возможных сочетаний.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один из механизмов создаёт огромный выбор, а их совместное действие делает генетически одинаковых потомков крайне редким исключением.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1550" y="2433750"/>
            <a:ext cx="4095900" cy="161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Комбинативная изменчивость не создаёт новые гены, но каждый раз по-новому сочетает уже имеющиеся аллели. Благодаря мейозу, кроссинговеру и случайному оплодотворению потомки становятся генетически неповторимыми.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11550" y="464275"/>
            <a:ext cx="8240100" cy="7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Комбинативная изменчивость: почему потомки не бывают одинаковыми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2026-06-01T16:54:24Z</dcterms:created>
  <dcterms:modified xsi:type="dcterms:W3CDTF">2026-06-01T16:54:24Z</dcterms:modified>
</cp:coreProperties>
</file>