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основа жизни клетки, организма и здоровья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вещества превращаются в энергию, ткани и жизненные ресурсы организма?
</a:t>
            </a:r>
            <a:endParaRPr lang="en-US" sz="3945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тема связывает клеточный уровень, работу органов и повседневные решения — питание, сон, нагрузку. Для старшеклассника метаболизм особенно важен, потому что именно сейчас формируются привычки, влияющие на здоровье и работоспособность.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обмен веществ важно понимать в 11 классе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069782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071186"/>
            <a:ext cx="337500" cy="337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метаболизма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5799144" y="1262167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расщепляет вещества и высвобождает энергию, которая запасается в молекулах АТФ. Этот процесс обеспечивает работу мышц, нервной системы и всех клеток, нуждающихся в постоянном притоке энергии.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39556" y="1261536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обеспечивает построение собственных молекул организма: белков, липидов, углеводов и нуклеиновых кислот. Благодаря ему растут ткани, обновляются клетки и сохраняется целостность органов.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основное место химических превращений
</a:t>
            </a:r>
            <a:endParaRPr lang="en-US" sz="2903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3760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идут многие реакции промежуточного обмена, включая начальные стадии расщепления глюкозы. Цитоплазма служит средой, где встречаются ферменты, субстраты и энергетические переносчики.
</a:t>
            </a:r>
            <a:endParaRPr lang="en-US" sz="1046" dirty="0"/>
          </a:p>
        </p:txBody>
      </p:sp>
      <p:sp>
        <p:nvSpPr>
          <p:cNvPr id="14" name="Text 3"/>
          <p:cNvSpPr txBox="1"/>
          <p:nvPr/>
        </p:nvSpPr>
        <p:spPr>
          <a:xfrm>
            <a:off x="33760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5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рибосомах происходит сборка белков по информации, закодированной в молекулах РНК. Это один из главных процессов пластического обмена, необходимый для роста и обновления клеток.
</a:t>
            </a:r>
            <a:endParaRPr lang="en-US" sz="1049" dirty="0"/>
          </a:p>
        </p:txBody>
      </p:sp>
      <p:sp>
        <p:nvSpPr>
          <p:cNvPr id="15" name="Text 4"/>
          <p:cNvSpPr txBox="1"/>
          <p:nvPr/>
        </p:nvSpPr>
        <p:spPr>
          <a:xfrm>
            <a:off x="337604" y="3416968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5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ЭПС синтезируются и транспортируются белки и липиды, а также обеспечивается их дальнейшая обработка. Органоид помогает распределять вещества между различными участками клетки.
</a:t>
            </a:r>
            <a:endParaRPr lang="en-US" sz="1084" dirty="0"/>
          </a:p>
        </p:txBody>
      </p:sp>
      <p:sp>
        <p:nvSpPr>
          <p:cNvPr id="16" name="Text 5"/>
          <p:cNvSpPr txBox="1"/>
          <p:nvPr/>
        </p:nvSpPr>
        <p:spPr>
          <a:xfrm>
            <a:off x="290655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вещества модифицируются, сортируются и упаковываются в пузырьки для доставки внутри клетки или за её пределы. Этот этап важен для секреции и обновления мембран.
</a:t>
            </a:r>
            <a:endParaRPr lang="en-US" sz="1189" dirty="0"/>
          </a:p>
        </p:txBody>
      </p:sp>
      <p:sp>
        <p:nvSpPr>
          <p:cNvPr id="17" name="Text 6"/>
          <p:cNvSpPr txBox="1"/>
          <p:nvPr/>
        </p:nvSpPr>
        <p:spPr>
          <a:xfrm>
            <a:off x="290655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pPr algn="l" indent="0" marL="0">
              <a:lnSpc>
                <a:spcPct val="100000"/>
              </a:lnSpc>
              <a:buNone/>
            </a:pPr>
            <a:r>
              <a:rPr lang="en-US" sz="6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митохондриях протекает кислородный этап энергетического обмена и образуется основная часть АТФ. Именно поэтому их называют главными «энергетическими станциями» клетки.
</a:t>
            </a:r>
            <a:endParaRPr lang="en-US" sz="11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пищи к энергии и собственным веществам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питательных веществ от поступления в организм до их использования клетками.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ценность питательных веществ
</a:t>
            </a:r>
            <a:endParaRPr lang="en-US" sz="276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веществами определяет, какие из них организм чаще использует как быстрый источник энергии, а какие — как долговременный запас.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дают максимум энергии на грамм, тогда как углеводы быстрее вовлекаются в работу; белки в норме не расходуются как основной топливный материал.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стандартные энергетические значения питательных веществ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энергетического обмена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проходит последовательно: сначала вещества подготавливаются к распаду, затем частично расщепляются без кислорода и далее полностью окисляются в митохондриях.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этап от исходного полимера, тем полнее используется энергия вещества и тем выше выход АТФ.
</a:t>
            </a:r>
            <a:endParaRPr lang="en-US" sz="1235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как универсальный путь получения энергии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в цитоплазме
</a:t>
            </a:r>
            <a:pPr algn="ctr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начинается без участия кислорода и может идти в большинстве клеток организма. Он позволяет быстро получить энергию даже при кратковременном дефиците кислорода.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глюкозы
</a:t>
            </a:r>
            <a:pPr algn="r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молекула глюкозы последовательно превращается в две молекулы пирувата. Одновременно образуется небольшой запас АТФ и восстановленные переносчики водорода.
</a:t>
            </a:r>
            <a:endParaRPr lang="en-US" sz="1229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особенно важен при интенсивной мышечной работе и в клетках, где кислорода временно не хватает. Он обеспечивает быстрый, хотя и сравнительно небольшой, энергетический выигрыш.
</a:t>
            </a:r>
            <a:endParaRPr lang="en-US" sz="129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36–38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 АТФ образуется из одной молекулы глюкозы при полном аэробном окислении.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кислородный этап обеспечивает клетки наибольшим количеством энергии и особенно важен для длительной работы органов.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 — биологические катализаторы обмена веществ
</a:t>
            </a:r>
            <a:endParaRPr lang="en-US" sz="1975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Точность, без которой реакция не идёт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узнаёт свой субстрат почти как мастер — нужную деталь по форме и химическим свойствам. Из-за этой специфичности в клетке не возникает хаотических реакций, а каждый процесс идёт строго по назначению. Именно так поддерживается порядок обмена веществ.
</a:t>
            </a:r>
            <a:endParaRPr lang="en-US" sz="1039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Ускорение, необходимое для 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ферментов большинство биохимических реакций шло бы слишком медленно, чтобы обеспечить нормальную работу организма. Они снижают энергию активации и позволяют превращениям происходить быстро даже при обычной температуре тела, сохраняя эффективность обмена.
</a:t>
            </a:r>
            <a:endParaRPr lang="en-US" sz="104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условия среды так важны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кислотность и наличие кофакторов напрямую влияют на активность ферментов. Поэтому даже небольшие изменения внутренней среды могут замедлять или ускорять обмен веществ, а нарушения этих условий отражаются на самочувствии и работоспособности.
</a:t>
            </a:r>
            <a:endParaRPr lang="en-US" sz="10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уровня глюкозы в крови
</a:t>
            </a:r>
            <a:endParaRPr lang="en-US" sz="264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поджелудочной железы работают как система быстрого реагирования и помогают удерживать уровень сахара в пределах, необходимых для клеток.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и глюкагон действуют противоположно, но вместе стабилизируют глюкозу и обеспечивают гомеостаз.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Белковый обмен и его значение для роста старшеклассников
</a:t>
            </a:r>
            <a:endParaRPr lang="en-US" sz="2625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аминокислот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пищи после переваривания распадаются до аминокислот, которые всасываются в кровь и становятся исходным материалом для построения собственных молекул организма и обновления тканей.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недостаточном поступлении белка замедляются восстановление после нагрузок, деление клеток и образование новых структур, что особенно заметно при интенсивной учёбе и занятиях спортом.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аминокислот синтезируются ферменты, гормоны, антитела, сократительные белки мышц и структурные компоненты кожи и костной ткани, поэтому белковый обмен особенно важен в период роста.
</a:t>
            </a:r>
            <a:endParaRPr lang="en-US" sz="169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Незаменимые аминокислоты
</a:t>
            </a:r>
            <a:pPr algn="l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необходимо получать полный набор незаменимых аминокислот с пищей, поскольку именно в старшем школьном возрасте организм завершает развитие и испытывает повышенную потребность в пластическом материале.
</a:t>
            </a:r>
            <a:endParaRPr lang="en-US" sz="16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2025419"/>
            <a:ext cx="5266500" cy="12624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интенсивность обмена веществ
</a:t>
            </a:r>
            <a:endParaRPr lang="en-US" sz="2378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скорость обмена определяется не одним признаком, а сочетанием биологических и поведенческих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обмена возрастает при росте мышечной нагрузки и гормональной активности, а дефицит сна и питания её снижает.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Жировой обмен: запас энергии, защита и строение клеток
</a:t>
            </a:r>
            <a:endParaRPr lang="en-US" sz="2359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на потом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служит долгосрочным хранилищем энергии: именно к ней организм обращается при голодании и длительной нагрузке. Запасённые липиды расходуются медленно, поэтому помогают переживать периоды, когда поступление пищи ограничено. На схеме это можно показать как переход от накопления капель жира к их мобилизации.
</a:t>
            </a:r>
            <a:endParaRPr lang="en-US" sz="1244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нужны не только как резерв. Они входят в состав мембран, создают теплоизоляцию и защищают внутренние органы от механических воздействий. Жировая клетка на иллюстрации может выглядеть как крупное светлое включение, вокруг которого расположены ядро и тонкий слой цитоплазмы.
</a:t>
            </a:r>
            <a:endParaRPr lang="en-US" sz="12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обмена веществ нервной и эндокринной системами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 сигнала о состоянии организма к гормональному ответу и поддержанию гомеостаза.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скорость обмена веществ различается у разных людей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одинаковой массе тела метаболизм может заметно отличаться из-за образа жизни, гормональной регуляции и наследственных особенностей.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обычно дают мышечная масса и активность, но итог определяется суммой нескольких факторов.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веществ и их характерные проявления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2267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при хроническом избытке энергии и нарушении баланса между поступлением и расходом питательных веществ. Часто сопровождается снижением выносливости и повышенной нагрузкой на сердце и сосуды.
</a:t>
            </a:r>
            <a:endParaRPr lang="en-US" sz="1287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27682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
</a:t>
            </a:r>
            <a:pPr algn="l" indent="0" marL="0">
              <a:lnSpc>
                <a:spcPct val="100000"/>
              </a:lnSpc>
              <a:buNone/>
            </a:pPr>
            <a:r>
              <a:rPr lang="en-US" sz="7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 нарушением регуляции глюкозы и проявляется жаждой, частым мочеиспусканием, слабостью и изменением массы тела. Без контроля он опасен осложнениями для сосудов и органов.
</a:t>
            </a:r>
            <a:endParaRPr lang="en-US" sz="1378" dirty="0"/>
          </a:p>
        </p:txBody>
      </p:sp>
      <p:sp>
        <p:nvSpPr>
          <p:cNvPr id="14" name="Text 4"/>
          <p:cNvSpPr txBox="1"/>
          <p:nvPr/>
        </p:nvSpPr>
        <p:spPr>
          <a:xfrm>
            <a:off x="783700" y="33268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Анемии
</a:t>
            </a:r>
            <a:pPr algn="l" indent="0" marL="0">
              <a:lnSpc>
                <a:spcPct val="100000"/>
              </a:lnSpc>
              <a:buNone/>
            </a:pPr>
            <a:r>
              <a:rPr lang="en-US" sz="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недостатке гемоглобина или эритроцитов ткани получают меньше кислорода, поэтому появляются быстрая утомляемость, бледность и снижение работоспособности, особенно заметные на уроках и тренировках.
</a:t>
            </a:r>
            <a:endParaRPr lang="en-US" sz="1287" dirty="0"/>
          </a:p>
        </p:txBody>
      </p:sp>
      <p:sp>
        <p:nvSpPr>
          <p:cNvPr id="15" name="Text 5"/>
          <p:cNvSpPr txBox="1"/>
          <p:nvPr/>
        </p:nvSpPr>
        <p:spPr>
          <a:xfrm>
            <a:off x="5065438" y="12267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Авитаминозы
</a:t>
            </a:r>
            <a:pPr algn="l" indent="0" marL="0">
              <a:lnSpc>
                <a:spcPct val="100000"/>
              </a:lnSpc>
              <a:buNone/>
            </a:pPr>
            <a:r>
              <a:rPr lang="en-US" sz="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витаминов нарушает работу ферментов и обмен веществ в целом. Это отражается на коже, волосах, ногтях, а также на состоянии слизистых оболочек и иммунной защите.
</a:t>
            </a:r>
            <a:endParaRPr lang="en-US" sz="1428" dirty="0"/>
          </a:p>
        </p:txBody>
      </p:sp>
      <p:sp>
        <p:nvSpPr>
          <p:cNvPr id="16" name="Text 6"/>
          <p:cNvSpPr txBox="1"/>
          <p:nvPr/>
        </p:nvSpPr>
        <p:spPr>
          <a:xfrm>
            <a:off x="5065438" y="227682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
</a:t>
            </a:r>
            <a:pPr algn="l" indent="0" marL="0">
              <a:lnSpc>
                <a:spcPct val="100000"/>
              </a:lnSpc>
              <a:buNone/>
            </a:pPr>
            <a:r>
              <a:rPr lang="en-US" sz="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её функции ускоряет или замедляет обмен веществ. Поэтому возможны колебания массы тела, раздражительность, сонливость, ухудшение самочувствия и трудности с переносимостью нагрузки.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поддерживающие здоровый обмен веществ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привычки помогают организму сохранять устойчивый энергетический баланс и нормальную регуляцию обмена.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обмен поддерживается сочетанием питания, сна и водного режима; отдельная мера работает хуже, чем их совместное действие.
</a:t>
            </a:r>
            <a:endParaRPr lang="en-US" sz="131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57750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5850" y="1736750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72750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 повседневной жизни школьника
</a:t>
            </a:r>
            <a:endParaRPr lang="en-US" sz="2569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приёмы пищи помогают поддерживать уровень глюкозы и не допускать резких спадов работоспособности. Состав рациона влияет на то, хватит ли энергии до конца учебного дня.
</a:t>
            </a:r>
            <a:endParaRPr lang="en-US" sz="1198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умственная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52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интенсивной умственной работы мозг постоянно расходует энергию и нуждается в стабильном поступлении питательных веществ. Недоедание быстрее отражается на внимании и памяти.
</a:t>
            </a:r>
            <a:endParaRPr lang="en-US" sz="1050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увеличивает потребность в АТФ, усиливает окисление веществ и помогает тренировать сердечно-сосудистую систему. После нагрузки особенно важны восстановление и полноценное питание.
</a:t>
            </a:r>
            <a:endParaRPr lang="en-US" sz="1060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режим дня
</a:t>
            </a:r>
            <a:pPr algn="l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нарушает гормональную регуляцию обмена и снижает способность организма восстанавливаться. Упорядоченный режим дня помогает сохранять устойчивый энергетический баланс и самочувствие.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как основа роста, энергии и здоровья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5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связывает питание, дыхание, работу клеток и гормональную регуляцию в единую систему. Понимание его механизмов помогает объяснить рост, выносливость, учебную продуктивность и профилактику нарушений здоровья.
</a:t>
            </a:r>
            <a:endParaRPr lang="en-US" sz="341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2026-06-01T23:02:42Z</dcterms:created>
  <dcterms:modified xsi:type="dcterms:W3CDTF">2026-06-01T23:02:42Z</dcterms:modified>
</cp:coreProperties>
</file>