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страна прошлого и будущего — основные темы урока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сочетание древних традиций, богатой культуры и стремительного развития.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исторические основы Индии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расположена в Южной Азии и имеет сложное историческое прошлое. Независимость от Британии в 1947 году ознаменовала начало новой эпохи как крупнейшей демократии мира.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демография Индии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масштаб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занимает территорию более 3,2 млн км², что превышает площадь всей Западной Европы. Такие размеры делают её одной из крупнейших стран мира по площади.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— самое многочисленное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2023 года Индия стала страной с наибольшим числом жителей — около 1,43 млрд человек. Средний возраст населения — всего 28 лет, что говорит о молодой демографической структуре.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Обгон Китая по численности населения объясняется высокой рождаемостью и улучшением здравоохранения, формируя основу для устойчивого экономического роста.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 и природных условий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их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регион представлен Гималаями с холодным высокогорным климатом, который влияет на погоду и образ жизни местного населения.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муссонные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Гангская равнина получает обильные муссонные дожди, обеспечивающие плодородные земли для сельского хозяйства и густое население.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Тар на западе является одной из самых больших в Азии, характеризуется жарким и сухим климатом, создавая уникальные природные условия.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 города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штатов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разделена на 28 штатов и 8 союзных территорий, каждый со своим языком и культурой. Это отражает огромное многообразие нации.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— финансовое 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 населением около 20 миллионов человек — крупнейший экономический и финансовый центр страны, где сосредоточены банки и индустрии.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Бангалор и культура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Бангалор известен как ИТ-столица Индии, а Калькутта остаётся культурным центром Востока с богатыми художественными традициями.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Этническое, языковое и религиозное многообразие Индии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этнические группы, языки и религии, демонстрируя культурное богатство страны.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и религий делает Индию уникальной, поддерживая мирное сосуществование множества народов.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2011 года, Конституция Индии, Национальная языковая служба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долины Инда — прошлое и достижения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Мохенджо-Даро и Хараппа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выявили планировку городов с кирпичными домами и системами канализации, что свидетельствует о высоком уровне цивилизации.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письменность долины Инда пока не расшифрована, но археологические данные указывают на торговые связи с Месопотамией.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упадка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предполагают, что изменения климата и миграционные процессы привели к постепенному исчезновению этой древней культуры.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главных исторических эпох Индии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правители и их влияние формировали культурное и политическое наследие страны.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 — плавный переход от древних империй к современному суверенитету через периоды колониализма.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архивы Индии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сферы и достижения Индии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— основа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долю в 11% ВВП, более 40% населения заняты в сельском хозяйстве, обеспечивая продовольственную безопасность страны.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на подъеме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ИТ-экспорт достигает 200 миллиардов долларов, превращая страну в глобальный центр аутсорсинга и инноваций.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Фармацевтическая индустрия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дженериков в Индии покрывает треть мирового рынка, способствуя доступности медикаментов по всему миру.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— сердце Индии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форт и Кутб-Минар — знаменитые объекты ЮНЕСКО, отражающие богатое историческое наследие столицы.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Джама-Масджид — одна из крупнейших в мире, служит центром для мусульманской общины города.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— важный политический и экономический центр, где активно развивается инфраструктура и промышленность.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 — индийское кино как культурный феномен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киноиндустрия с уникальным стилем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 производит около 1800 фильмов в год, что делает его крупнейшим в мире. Особенностью являются музыкальные номера с яркими костюмами и продолжительность фильмов свыше двух часов, что создаёт неповторимый зрительский опыт.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актёрского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Болливуде прославились такие звёзды, как Шах Рукх Хан и Айшвария Рай. Их талант и харизма привлекают миллионы поклонников не только в Индии, но и за её пределами, способствуя популярности киноиндустрии.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признание и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фильмы экспортируются более чем в 90 стран, влияя на мировую культуру и открывая двери для диалога между народами. Болливуд стал символом индийского искусства и самобытности.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 Индии: традиции и современные виды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— национальная страсть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занимает особое место в сердцах индийцев. Сборная страны дважды становилась чемпионом мира, что вызывает гордость и единение нации во время международных турниров.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успехи в хоккее на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восемь раз выигрывала золото Олимпийских игр в хоккее на траве. Этот вид спорта исторически тесно связан с традициями и стал национальным символом спортивной славы.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развитие новых дисциплин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родина шахмат, игры, ставшей массовой во всём мире. Современные лиги по кабадди и футболу активно привлекают молодёжь, поддерживая спортивный дух и развитие новых талантов.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индийские праздники и обычаи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— праздник света и победы добра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отмечается в ноябре как символ триумфа света над тьмой. В этот день дома украшают огнями и зажигают свечи, а ночные небо озаряется яркими фейерверками.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— весенний фестиваль красок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Холи проводится в марте и знаменует начало весны. Люди веселятся, обсыпая друг друга разноцветной пудрой, что создает атмосферу радости и единения.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Республики — праздничный парад в Дели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января Индия празднует принятие конституции. В столице проходят торжественные парады с демонстрацией военной мощи и культурного многообразия страны.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 и традиционные блюда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и разнообразие вкусов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кухня славится яркими специями и сочетаниями вкусов. Карри и дал — излюбленные блюда, которые готовят с рисом и лепёшками, создавая неповторимые ароматические композиции.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предпочтение отдают рыбе и рису, а на севере — блюдам из баранины и курицы. Это отражает географическое и культурное разнообразие страны в гастрономии.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Уличный фастфуд — популярный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Пакоры и чатни — любимые уличные закуски. Эти хрустящие и острые угощения пользуются огромной популярностью в городах и на праздниках.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и ведущие университеты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Индии состоит из 12 лет — пять начальных, три средних, два старших и два подготовительных класса, обеспечивая комплексное образование детям.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широко распространён в учебных заведениях, что способствует взаимодействию с мировым сообществом и развитию международных навыков студентов.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университеты, такие как Индийский технологический институт и Институт менеджмента, славятся высоким уровнем подготовки специалистов, особенно в сфере электронных технологий.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технологии: информационные и космические достижения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ИТ-сектор — драйвер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ИТ-индустрия генерирует свыше 7% ВВП страны. Бангалор и Хайдерабад стали мировыми центрами разработки программного обеспечения и инноваций в сфере технологий.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с ограниченным бюджетом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космическая организация ISRO успешно реализовала проекты «Чандраян-2» и «Мангальян», доказав эффективность и высокий технический уровень при минимальных затратах.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 мировом аутсорсинге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всех IT-аутсорсинговых проектов реализуется индийскими компаниями, благодаря профессионализму и конкурентоспособности специалистов.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Феноменальные памятники архитектуры и искусства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символ вечной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XVII века привлекает более 7 миллионов туристов ежегодно. Его беломраморная красота и история делают его шедевром мировой архитектуры.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Кхаджурахо — средневековое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из удивительных храмов с резными скульптурами признан объектом ЮНЕСКО и символом изысканности и духовного богатства эпохи.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Аджанты — древние монастыри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Вырубленные в скале фрески II века до н.э. демонстрируют мастерство древних художников и сохранились в уникальном состоянии.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Индии в мировой политике и экономике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является активным членом международных организаций, включая ООН, БРИКС, G20 и ШОС, влияя на глобальные решения и сотрудничество.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Крупнейшими торговыми партнёрами страны являются Китай, США, ОАЭ и Саудовская Аравия, что отражает разнообразие экономических связей.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отношения поддерживаются с Россией, что укрепляет политические и экономические позиции страны на мировой арене.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Индии в миротворческих операциях ООН сочетается с ростом экспорта программного обеспечения и лекарств, укрепляя её влияние.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перспективы развития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год: сокращение бедности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10% населения продолжает жить ниже черты бедности, что требует постоянных усилий по улучшению социального положения.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урбанизация и цифровизация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сопровождается внедрением цифровых технологий, повышающих качество жизни и экономическую активность.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чистой воды и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 общественные организации работают над улучшением качества окружающей среды и доступности жизненно важных ресурсов.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 2030 год: экономический рост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Ожидается, что Индия станет третьей мировой экономикой благодаря развитию промышленности, технологий и расширению внутреннего рынка.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мост между традициями и прогрессом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соединяет древние культурные ценности и передовые достижения, становясь ведущей силой в регионе и значимым игроком на мировой арене XXI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2026-05-10T17:23:26Z</dcterms:created>
  <dcterms:modified xsi:type="dcterms:W3CDTF">2026-05-10T17:23:26Z</dcterms:modified>
</cp:coreProperties>
</file>