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350" y="1149283"/>
            <a:ext cx="57009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земли ясно солнце, у человека —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учит говорить ясно, вежливо и по-доброму.
</a:t>
            </a:r>
            <a:endParaRPr lang="en-US" sz="4500" dirty="0"/>
          </a:p>
        </p:txBody>
      </p:sp>
      <p:sp>
        <p:nvSpPr>
          <p:cNvPr id="4" name="Text 1"/>
          <p:cNvSpPr txBox="1"/>
          <p:nvPr/>
        </p:nvSpPr>
        <p:spPr>
          <a:xfrm>
            <a:off x="463348" y="261250"/>
            <a:ext cx="54864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третьем классе дети уже читают, пишут и рассказывают о своём. Теперь важно учиться выбирать точные слова, говорить вежливо и замечать, как речь влияет на настроение и дружбу.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7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пословица нужна на уроке русского языка
</a:t>
            </a:r>
            <a:endParaRPr lang="en-US" sz="2417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освещает землю, делает день тёплым и помогает всему живому. Так же и слово приносит людям ясность, понимание и добрый настрой в разговоре.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говорит понятно и спокойно, другим легче его услышать и ответить. Доброе слово помогает договориться, поделиться мыслью и не поссориться по пустякам.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пословице солнце нужно природе, а ясная речь нужна человеку. Оба образа показывают одну мысль: без света и без доброго слова жить труднее.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сравнение солнца и слова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950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3675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582125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после «пожалуйста»
</a:t>
            </a:r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в автобусе уступил место бабушке и вежливо сказал: «Пожалуйста, садитесь». Бабушка улыбнулась, а рядом стоявшая девочка тоже захотела помочь. Одно короткое слово сделало утро теплее и добрее.
</a:t>
            </a:r>
            <a:endParaRPr lang="en-US" sz="1292" dirty="0"/>
          </a:p>
        </p:txBody>
      </p:sp>
      <p:sp>
        <p:nvSpPr>
          <p:cNvPr id="8" name="Text 2"/>
          <p:cNvSpPr txBox="1"/>
          <p:nvPr/>
        </p:nvSpPr>
        <p:spPr>
          <a:xfrm>
            <a:off x="5172300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помощь для друга
</a:t>
            </a:r>
            <a:pPr algn="ctr" indent="0" marL="0">
              <a:lnSpc>
                <a:spcPct val="100000"/>
              </a:lnSpc>
              <a:buNone/>
            </a:pPr>
            <a:r>
              <a:rPr lang="en-US" sz="12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девочка увидела, что у её друга рассыпались карандаши. Она наклонилась, собрала их и сказала: «Вот, держи, пожалуйста». Друг сразу повеселел, потому что доброта и вежливость работают вместе, как солнечный луч и тёплый ветер.
</a:t>
            </a:r>
            <a:endParaRPr lang="en-US" sz="1205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доброе слово согревает человека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выражении «Доброе слово и кошке приятно» подчёркивается сила ласковой, уважительной речи. Даже короткая похвала может порадовать и успокоить.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о речи в русском языке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«Слово не воробей, вылетит — не поймаешь» напоминает: прежде чем говорить, нужно подумать. Сказанное вслух уже нельзя вернуть обратно.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«Без языка и колокол нем» говорит о том, что речь помогает человеку общаться. Без слов трудно попросить, объяснить, научиться и договориться.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318"/>
            <a:ext cx="2916900" cy="17233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911068"/>
            <a:ext cx="2916900" cy="17233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483425" y="118105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просьба сильнее спора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герой не кричит и не требует, а просит о помощи спокойно и вежливо. Его слышат, потому что добрые слова помогают лучше, чем ссора. Так персонажи находят выход даже в трудной ситуации.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483425" y="299080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герои мирятся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ошибки герой признаёт вину, благодарит за помощь и просит прощения. Другие отвечают ему спокойно, и конфликт заканчивается миром. В сказках такое случается часто, потому что доброе слово открывает путь к примирению.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 сказках и рассказах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47" y="1458874"/>
            <a:ext cx="284700" cy="28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87344"/>
            <a:ext cx="284700" cy="227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58874"/>
            <a:ext cx="284700" cy="28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05660" y="1453774"/>
            <a:ext cx="221175" cy="294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каждый день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«здравствуйте» и «доброе утро» помогают начать день с улыбки. С ними легче войти в класс, дома поздороваться с родными и сразу почувствовать себя своим.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приветливо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«пожалуйста» делает просьбу вежливой и спокойной. Оно показывает уважение к другому человеку и помогает попросить о помощи без капризов и сердитого тона.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звучит мягко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«спасибо» словно маленький подарок для собеседника. Оно говорит: помощь замечена, доброта оценена, и от этого общение становится тёплым и приятным.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 радует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«простите» и «спокойной ночи» помогают завершить день без обид. Они успокаивают, исправляют неловкость и оставляют после разговора хорошее чувство.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заканчивается мирно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слово ранит сильнее, чем кажется. Оно может оставить неприятный след в памяти и испортить настроение на весь день, даже если сказано случайно.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может обидеть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Крик тоже обижает, потому что в нём мало уважения и много напряжения. Спокойный тон помогает слушать собеседника, а не защищаться от его слов.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Сказанное вслух нельзя взять обратно, как стёртую надпись. Поэтому нужно думать перед ответом, выбирать добрые слова и помнить о чувствах другого человека.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Дразнилки, насмешки и грубые прозвища делают общение тяжёлым. После таких слов дети часто перестают доверять друг другу и начинают избегать разговора.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950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3675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582125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у доски
</a:t>
            </a:r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ученик отвечает на вопрос, объясняет своё решение и читает вслух. Если он говорит понятно и спокойно, учителю и одноклассникам легче его понять. Слово помогает показать знания без лишнего волнения.
</a:t>
            </a:r>
            <a:endParaRPr lang="en-US" sz="1292" dirty="0"/>
          </a:p>
        </p:txBody>
      </p:sp>
      <p:sp>
        <p:nvSpPr>
          <p:cNvPr id="8" name="Text 2"/>
          <p:cNvSpPr txBox="1"/>
          <p:nvPr/>
        </p:nvSpPr>
        <p:spPr>
          <a:xfrm>
            <a:off x="5172300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группе
</a:t>
            </a:r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паре или команде дети распределяют задания, договариваются и слушают друг друга. Одно вежливое слово помогает избежать спора, а точная просьба экономит время. Так учеба идёт дружно и без лишнего шума.
</a:t>
            </a:r>
            <a:endParaRPr lang="en-US" sz="1292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помогает в школе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900" y="1205853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6275" y="1248003"/>
            <a:ext cx="571500" cy="45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50" y="1222603"/>
            <a:ext cx="571500" cy="50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18025" y="1205853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 дружба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48560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слушать
</a:t>
            </a:r>
            <a:pPr algn="l" indent="0" marL="0">
              <a:lnSpc>
                <a:spcPct val="100000"/>
              </a:lnSpc>
              <a:buNone/>
            </a:pPr>
            <a:r>
              <a:rPr lang="en-US" sz="14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друг не перебивает и старается понять, что чувствует товарищ. Когда человек слушает внимательно, разговор становится честным, спокойным и полезным для обоих.
</a:t>
            </a:r>
            <a:endParaRPr lang="en-US" sz="1473" dirty="0"/>
          </a:p>
        </p:txBody>
      </p:sp>
      <p:sp>
        <p:nvSpPr>
          <p:cNvPr id="14" name="Text 3"/>
          <p:cNvSpPr txBox="1"/>
          <p:nvPr/>
        </p:nvSpPr>
        <p:spPr>
          <a:xfrm>
            <a:off x="259898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разговор
</a:t>
            </a:r>
            <a:pPr algn="l" indent="0" marL="0">
              <a:lnSpc>
                <a:spcPct val="100000"/>
              </a:lnSpc>
              <a:buNone/>
            </a:pPr>
            <a:r>
              <a:rPr lang="en-US" sz="14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Дружбе нужны открытые слова без насмешек и тайных уколов. Если сказать спокойно, что тебе не нравится, друг сможет исправиться, а ссора не вырастет в большую проблему.
</a:t>
            </a:r>
            <a:endParaRPr lang="en-US" sz="1481" dirty="0"/>
          </a:p>
        </p:txBody>
      </p:sp>
      <p:sp>
        <p:nvSpPr>
          <p:cNvPr id="15" name="Text 4"/>
          <p:cNvSpPr txBox="1"/>
          <p:nvPr/>
        </p:nvSpPr>
        <p:spPr>
          <a:xfrm>
            <a:off x="471235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 трудный момент
</a:t>
            </a:r>
            <a:pPr algn="l" indent="0" marL="0">
              <a:lnSpc>
                <a:spcPct val="100000"/>
              </a:lnSpc>
              <a:buNone/>
            </a:pPr>
            <a:r>
              <a:rPr lang="en-US" sz="141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слово помогает не падать духом, когда что-то не получается. Фраза поддержки может вернуть смелость и напомнить: рядом есть человек, который верит в тебя.
</a:t>
            </a:r>
            <a:endParaRPr lang="en-US" sz="1411" dirty="0"/>
          </a:p>
        </p:txBody>
      </p:sp>
      <p:sp>
        <p:nvSpPr>
          <p:cNvPr id="16" name="Text 5"/>
          <p:cNvSpPr txBox="1"/>
          <p:nvPr/>
        </p:nvSpPr>
        <p:spPr>
          <a:xfrm>
            <a:off x="682573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извиняться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вышло колким, важно признать ошибку и попросить прощения. Извинение показывает уважение и помогает дружбе быстро вернуться к доброму и тёплому разговору.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помогает сохранить добрые отношения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показывает, как вдумчиво выбирать слова и что делать, если речь вышла резкой.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Читай больше хороших книг, слушай выразительную речь и пересказывай прочитанное своими словами. Так в памяти остаются новые выражения, а речь становится богаче и точнее.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делать речь красивой и точной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 полными предложениями, не перебивай собеседника и подбирай слова по смыслу. Чем внимательнее ты говоришь, тем легче другим понять твою мысль без догадок.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учить стихи, рассказывать истории и замечать точные слова в разговоре. Большой словарь помогает говорить красиво, вежливо и уверенно в любой ситуации.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становится поступком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благодарит, поддерживает или даёт обещание, он не просто произносит звуки. Его слова помогают другому почувствовать заботу, смелость и доверие, словно маленький светлый подарок.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слово можно написать в открытке, записке или письме другу. Иногда одна короткая фраза радует сильнее длинного разговора и остаётся в памяти надолго.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слово помогает попросить о помощи, поблагодарить за заботу и спокойно договориться. Вежливая речь делает дом тёплым и дружным, как будто в нём светит маленькое солнце.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возникает спор, спокойный разговор часто помогает лучше крика. Если слушать друг друга внимательно, легче понять причину обиды и найти решение без лишних слёз.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слова укрепляют доверие между детьми и взрослыми. Простое «спасибо», «пожалуйста» и «извини» делает общение мягче и напоминает всем, что рядом близкие люди.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слов в семье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школе, дома и в гостях важно говорить спокойно и ясно. Вежливая просьба помогает услышать друг друга без недовольства, а это очень удобно и для детей, и для взрослых.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обращение к старшим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Обращаясь к взрослым, ребёнок показывает уважение и хорошее воспитание. Слова «здравствуйте», «пожалуйста» и «спасибо» звучат просто, но сразу делают разговор добрым и аккуратным.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Уважительная речь помогает сохранять хорошие отношения. Когда человек умеет обращаться к старшим ласково и правильно, с ним приятно разговаривать и хочется отвечать тем же.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318"/>
            <a:ext cx="2916900" cy="17233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911068"/>
            <a:ext cx="2916900" cy="17233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483425" y="118105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Страница, которая светится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Однажды ученик открыл книгу и увидел пословицу, будто написанную солнечными лучами. Слова были короткими, но очень ясными. Он сразу понял: иногда несколько точных слов объясняют важную мысль лучше длинного рассказа.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483425" y="299080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на книжной странице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полях раскрытой книги засияла пословица, рядом будто встали солнце и буквы. Ученица прочитала её вслух и улыбнулась. Ей показалось, что мудрость умеет быть совсем небольшой, но очень яркой и тёплой.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— маленький урок мудрости
</a:t>
            </a:r>
            <a:endParaRPr lang="en-US" sz="282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общего у солнца и слова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651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освещает землю, дарит тепло и помогает всему живому расти. Без него мир был бы тёмным и холодным, а растения не тянулись бы к небу.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805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слово тоже освещает жизнь человека. Оно помогает понять другого, успокоиться, поверить в себя и не бояться трудной задачи или грустного дня.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651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нужно природе, а ясная речь нужна людям. Оба источника силы делают жизнь лучше: один согревает тело, другой — сердце и отношения.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805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 пословице солнце и слово стоят рядом. Они напоминают, что свет бывает не только в небе, но и в добром разговоре.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лучше помолчать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0127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сердце стучит от обиды, лучше не торопиться с ответом. Короткая пауза помогает не сказать лишнего и не испортить разговор.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127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остановиться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052450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злость немного уходит, легче подумать яснее. Спокойный человек выбирает слова осторожно и не ранит друга случайной грубостью.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052451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успокоиться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560362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тишины можно говорить по-доброму, извиниться или объяснить свою мысль. Так разговор становится честным, а отношения остаются крепкими.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60362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ответить мудро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950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3675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582125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Похвала, которую не забыли
</a:t>
            </a:r>
            <a:pPr algn="ctr" indent="0" marL="0">
              <a:lnSpc>
                <a:spcPct val="100000"/>
              </a:lnSpc>
              <a:buNone/>
            </a:pPr>
            <a:r>
              <a:rPr lang="en-US" sz="13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похвалил ученика за старание, и тот весь день ходил с улыбкой. Через много дней он всё ещё помнил эти слова, потому что они помогли поверить в себя и смелее отвечать у доски.
</a:t>
            </a:r>
            <a:endParaRPr lang="en-US" sz="1330" dirty="0"/>
          </a:p>
        </p:txBody>
      </p:sp>
      <p:sp>
        <p:nvSpPr>
          <p:cNvPr id="8" name="Text 2"/>
          <p:cNvSpPr txBox="1"/>
          <p:nvPr/>
        </p:nvSpPr>
        <p:spPr>
          <a:xfrm>
            <a:off x="5172300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слова дома
</a:t>
            </a:r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ласково поблагодарила дочь за помощь, и в комнате стало светлее, будто распахнулось окошко. Простая фраза осталась в памяти надолго, потому что в ней были забота, нежность и настоящее внимание.
</a:t>
            </a:r>
            <a:endParaRPr lang="en-US" sz="1292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 остаются в памяти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99775" y="1252600"/>
            <a:ext cx="4485000" cy="27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11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освещает землю, а слово — отношения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учит говорить ясно, вежливо и по-доброму. Тогда слово, как тёплое солнце, помогает дружить, учиться и делать мир вокруг светлее.
</a:t>
            </a:r>
            <a:endParaRPr lang="en-US" sz="391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2026-05-21T21:40:42Z</dcterms:created>
  <dcterms:modified xsi:type="dcterms:W3CDTF">2026-05-21T21:40:42Z</dcterms:modified>
</cp:coreProperties>
</file>