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Предложение: как слова собираются в понятную мысль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собирать слова в ясную и точную мысль.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вокруг нас каждый день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и читаем предложения на уроке, дома, в книге и в мультфильме. Именно они помогают словам работать вместе и делать речь понятной.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состоять из одного слова или из нескольких слов, если они вместе передают законченную мысль и понятны слушателю или читателю.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предложения мы сообщаем о событии, задаём вопрос или просим о чём-то. Так речь становится живой, точной и удобной для общения.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в предложении пишется с большой буквы, а в конце обычно ставится точка, вопросительный знак или восклицательный знак.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предложения — законченная мысль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складываются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могут быть понятны, но только вместе они передают цельную мысль. Тогда слушатель сразу понимает, о ком или о чём идёт речь.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не связаны между собой, предложение не получается. В правильном предложении каждое слово помогает другому и делает сообщение ясным.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сообщение, вопрос или 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хорошем предложении всегда можно услышать, что оно сообщает, спрашивает или побуждает к действию. Это и есть его законченность.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понять, каким бывает предложение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— обычное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в окно и спокойно говорит, что начался дождь. Его голос ровный, без удивления. В конце фразы подходит точка, потому что он просто сообщает новость.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что-то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подняла руку и спросила, где лежит её тетрадь. Голос звучит чуть выше и ждёт ответа. В конце такой фразы удобно поставить вопросительный знак.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слышно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увидели большой красивый шар и дружно воскликнули: как здорово! В голосе слышны радость и восторг. Для такой фразы подходит восклицательный знак.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 цели высказывания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фактах, событиях и действиях. Они просто рассказывают, что происходит сейчас, было раньше или будет потом.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хочется узнать ответ. В них слышится вопрос, а в конце обычно ставится вопросительный знак.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выражают просьбу, совет, призыв или приказ. Они побуждают кого-то сделать действие, а не просто сообщают о нём.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встречаются в разговоре, учебных заданиях и текстах. Умение различать их помогает читать, писать и отвечать 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сообщают, что происходит, что было или что будет. Они словно маленькие рассказчики, которые делятся новостью без лишней суеты.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Светит солнце. Дети читают сказку. На улице идёт снег. Такие предложения часто встречаются в рассказах, учебниках и сообщениях о событиях.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предложение спокойно заканчивается точкой. Голос при чтении тоже звучит ровно, без вопроса и без сильного удивления.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помогают узнать новое. В них часто встречаются слова кто, что, где, когда, почему и как, потому что они подсказывают, о чём спрашивают.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вопросительного предложения ставится вопросительный знак. Он как будто поднимает руку и говорит: «А теперь ответьте мне!»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предложений: «Где лежит тетрадь?», «Почему птицы улетают?», «Кто пришёл раньше всех?». Они звучат с вопросительной интонацией.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часто есть слова-действия: открой, слушай, береги, давай. По ним легко понять, что нужно сделать прямо сейчас или позже.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может стоять точка или восклицательный знак. Примеры: «Открой книгу». «Берегите природу!» «Пойдём играть после уроков».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помогают попросить, посоветовать, пригласить или приказать. Они побуждают собеседника к действию и звучат как обращение к делу.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предложение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связаны по смыслу. Благодаря этому мы понимаем, кто действует, что делает и что происходит вокруг него.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есть слово, которое называет предмет или лицо, и слово, которое показывает действие или состояние. Это главные помощники смысла.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могут добавляться слова о месте, времени, признаке или причине. Они делают мысль точнее и интереснее для слушателя.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подобраны слова, тем легче понять предложение. Тогда речь звучит ясно, а мысль не теряется, как носок в стирке.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— главные части предложения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подсказывает, о ком или о чём говорится в предложении. Оно отвечает на вопрос кто? или что? и помогает сразу найти главного участника мысли.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рассказывает, что делает этот предмет или что с ним происходит. В предложении «Кот спит» кот — подлежащее, а спит — сказуемое.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предложение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собрать слова в понятную и грамотную мысль.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бывают короткими и длинными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мысль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предложение быстро сообщает главное. Оно звучит чётко и помогает сразу понять, что происходит, без лишних слов и долгих ожиданий.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длина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длина предложения зависит от задачи. И короткие, и длинные варианты могут быть понятными, если слова связаны правильно.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подробностей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предложение добавляет место, время, признаки и другие детали. Так речь становится точнее, а картинка в голове — ярче.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Однословные предложения тоже бывают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одного слова достаточно, чтобы передать законченную мысль. Слово «Темнеет» не просто называет действие, а сообщает, что наступает вечер.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звучат в разговоре и в описаниях природы. Кратко, ясно и без лишних слов они передают настроение и состояние.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одно слово может работать очень выразительно. «Холодно» или «Тишина» сразу создают образ, который легко почувствовать.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конце предложения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написала: «Сегодня мы идём в библиотеку». В конце стоит точка, потому что это спокойное сообщение. Всё ясно, ровно и без сюрпризов, как аккуратно закрытая тетрадь.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поднял руку и спросил: «Когда начнётся перемена?» Вопросительный знак сразу показывает, что нужен ответ. Без него фраза звучала бы уже не как вопрос, а как сообщение.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с хвостиком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ребята воскликнули: «Как здорово!» Восклицательный знак передаёт радость и удивление. Один и тот же текст с другим знаком звучал бы совсем по-другому.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 в начале предложения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 большой буквы, чтобы в тексте сразу было видно, где начинается новая мысль. Это помогает читать внимательно и не теряться.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 клички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большой буквы пишутся имена людей и клички животных. Так мы показываем уважение к человеку и легко узнаём, где в тексте собственное имя.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и рек тоже пишутся с большой буквы. В тетради это особенно важно: одна маленькая буква может испортить всю аккуратность, как крошка на чистом листе.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предложение и набор слов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есть ли в записи законченная мысль. Если слова просто стоят рядом, но ничего не сообщают, это ещё не предложение, а только набор слов.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связаны ли слова по смыслу. В предложении понятно, кто действует, что происходит или о чём спрашивают, а случайный набор слов этого не даёт.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начало с большой буквы и нужный знак в конце. Эти признаки помогают быстро увидеть, что перед тобой именно предложение, а не запись для тренировки памяти.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смысл ясен и всё оформлено правильно, можно смело записывать. Так текст получается аккуратным, понятным и не пугает даже самого строгого учителя.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предложения перед записью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коротких шагов помогают убедиться, что предложение готово к записи в тетрадь.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из школьной жизни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 классе чаще всего нужны короткие и точные предложения. Они помогают не путать одноклассников и быстро понимать, что делать дальше.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особенно полезны, когда нужно уточнить время, место или задание. Они звучат вежливо и помогают получить нужный ответ без лишней суеты.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встречаются на перемене, дома и в библиотеке. С их помощью можно попросить, предложить или напомнить о деле — спокойно и по-доброму.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ключ к ясной речи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помогает выразить законченную мысль, задать вопрос или попросить о действии. Если помнить про большую букву, нужный знак и смысловую связь слов, речь становится понятной и красивой.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2026-05-21T22:49:59Z</dcterms:created>
  <dcterms:modified xsi:type="dcterms:W3CDTF">2026-05-21T22:49:59Z</dcterms:modified>
</cp:coreProperties>
</file>