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этапы от оплодотворения до рождения и заботы о малыше.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Оплодотворение, беременность и рождение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рода и сохранение наследственности. Этот процесс поддерживает генетическое разнообразие и способствует формированию социальных связей в человеческом обществе.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 важно для человека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00" y="2398540"/>
            <a:ext cx="1979700" cy="17341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50" y="3097414"/>
            <a:ext cx="1979700" cy="1734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75" y="2557292"/>
            <a:ext cx="1979700" cy="1734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25" y="1615988"/>
            <a:ext cx="1979700" cy="17341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62844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репродуктивных органов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03987" y="1633250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половые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производят сперматозоиды, которые транспортируются по семявыводящим протокам. Предстательная железа обеспечивает питание и защиту спермы.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038" y="2328925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яичники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яичниках созревают яйцеклетки, готовые к оплодотворению. Они играют роль в гормональном регулировании и циклах репродукции.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722588" y="1793712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и матка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переносят яйцеклетку к матке. В матке происходит прикрепление эмбриона и его развитие на протяжении беременности.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852613" y="853137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 служит родовым каналом и принимает сперму, обеспечивая путь для сперматозоидов во время оплодотворения.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самая крупная клетка, покрытая защитной оболочкой, несущая половину ДНК матери — 23 хромосомы.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— самая маленькая клетка в организме, подвижен благодаря хвосту и содержит 23 хромосомы отца.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при слиянии этих двух клеток, объединяя наследственный материал для образования новой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яйцеклетка и мужской сперматозоид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сперматозоида к яйцеклетке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продвижения сперматозоидов в женском организме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оплодотворения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сперматозоида и яйцеклетки происходит в маточной трубе, что обеспечивает оптимальные условия для начала новой жизни.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наследственной информации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клеток содержат по 23 хромосомы, которые объединяются, формируя полный набор в 46 хромосом — основу генетического кода будущего организма.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формирования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начинается процесс деления и развития — создаётся уникальный эмбрион, который постепенно развивается в плод.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сперматозоидов не достигают цели, но благодаря высокой численности шанс оплодотворения стабильный.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Идеальное время для оплодотворения — период овуляции, когда яйцеклетка жизнеспособна 12–24 часа.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Шансы на оплодотворение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зигота — клетка с полным набором хромосом, начало новой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Митотическое деление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активно делится, увеличивая число клеток без роста размера общей массы.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к матке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Делящиеся клетки перемещаются по маточной трубе в сторону матки.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морулы и бластулы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3-4 дня образуется плотный шар клеток — морула, затем полый пузырёк — бластула.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развития — зигота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86134"/>
            <a:ext cx="3962400" cy="17189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Триместры беременности характеризуются разными процессами развития плода и изменениями в организме матери.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триместр имеет уникальные особенности и требует особого внимания к здоровью матери и ребёнка.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стандарты перинатологии,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беременности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 развитие эмбриона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бластулы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6–7 день после оплодотворения бластула прикрепляется к стенке матки, начиная этап имплантации.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плаценты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развивается для обмена веществ между матерью и эмбрионом, снабжая кислородом и питательными веществами.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пуповины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Пуповина соединяет плаценту с эмбрионом, обеспечивая транспорт кислорода и удаление отходов обмена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12 недель беременности закладываются основные органы, включая сердце, которое начинает сокращаться примерно на 5-й неделе, а также нервная система и спинной мозг.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7-й недели формируются зачатки рук и ног, а также появляются начальные этапы развития ушей и глаз, давая основу для будущих конечностей и органов чувств.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начинает свое развитие, укрепляются ткани и структуры, необходимые для последующего формирования сложных органов внутри плода.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1-го триместра плод достигает примерно 6 сантиметров в длину и уже имеет очертания, напоминающие человеческий образец, готовясь к дальнейшему интенсивному росту.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плода: 1-й триместр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плода во 2-м триместре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движения плода становятся ощутимы
</a:t>
            </a:r>
            <a:pPr algn="l" indent="0" marL="0">
              <a:lnSpc>
                <a:spcPct val="130039"/>
              </a:lnSpc>
              <a:buNone/>
            </a:pPr>
            <a:r>
              <a:rPr lang="en-US" sz="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16-й неделе будущая мама может начать ощущать движения ребёнка, что свидетельствует о развитии мускулатуры и нервной системы плода. Эти ощущения усиливаются по мере роста.
</a:t>
            </a:r>
            <a:endParaRPr lang="en-US" sz="1032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внешних признаков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развиваются волосики на теле, ресницы и ногти. Кожа плода становится плотнее и приобретает защитные свойства, что важно для дальнейшего развития.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внутренних органов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начинают выделять мочу, а другие системы активно развиваются. К 24 неделе масса плода составляет около 600 граммов, при этом он продолжает стремительно расти.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появиться новые ощущения — это токсикоз, усталость и повышенная чувствительность к запахам, отражающие адаптацию организма к новым условиям.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фон изменяется — уровень прогестерона и эстрогена растёт, что способствует сохранению беременности и подготовке организма к родам.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 значительно увеличивается на 30–50%, что необходимо для обеспечения кислородом и питательными веществами плода и поддержания работы организма матери.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ритм учащается, благодаря чему кровь быстрее циркулирует, помогая эффективной работе всех систем в период повышенной нагрузки.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организме женщины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беременности плод постепенно увеличивается в длину и вес, достигая значительных показателей к 40-й неделе.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непрерывное и ускоренное развитие плода, что является ключевым для оценки нормального прогресса беременности.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медицинские данные ВОЗ,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вес плода по неделям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плода к рождению в 3-м триместре
</a:t>
            </a:r>
            <a:endParaRPr lang="en-US" sz="200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подкожного жира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недели беременности плод быстро набирает подкожный жир, который помогает регулировать температуру тела и служит источником энергии после рождения.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плода продолжает развиваться, усиливая связи между нейронами, что важно для будущих рефлексов и координации движений.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рождению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занимает правильное положение головой вниз, что облегчает прохождение через родовые пути. За несколько недель до родов он активно набирает вес и укрепляет мышцы.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504" y="1661225"/>
            <a:ext cx="3512492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внешние и внутренние факторы, которые могут повлиять на развитие беременности и здоровье плода.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здорового образа жизни снижает вероятность осложнений, поддерживая нормальное развитие плода и здоровье матери.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течение беременности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стадия — раскрытие шейки матки — длится до 10–12 часов и сопровождается регулярными схватками, которые подготавливают организм к рождению ребёнка.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Роды: стадии процесса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стадия — изгнание плода — представляет собой активный этап, во время которого ребёнок проходит через родовые пути, обычно занимает от получаса до двух часов.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стадия — рождение последа — это отделение и выход плаценты, завершающий процесс родов, обычно длится около 15–30 минут.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вздох нового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дыхания и крика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ребёнок делает первый вдох и громко кричит — это важный этап запуска самостоятельного дыхания, что обеспечивает поступление кислорода в лёгкие.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самостоятельному кровообращению
</a:t>
            </a:r>
            <a:pPr algn="l" indent="0" marL="0">
              <a:lnSpc>
                <a:spcPct val="130039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рождении заканчивается функционирование плаценты, и начинает работать собственное кровообращение малыша — кровеносная система адаптируется к новым условиям жизни.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новорождённого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малыша проявляются жизненно важные рефлексы: сосательный и хватательный, а также реакция на свет и звуки, обеспечивающие адаптацию к внешнему миру.
</a:t>
            </a:r>
            <a:endParaRPr lang="en-US" sz="11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нуждается в постоянной заботе и внимании взрослых — кормлении, защите и эмоциональной поддержке для стабильного роста и развития.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крепкой привязанности между ребёнком и родителями способствует формированию доверия и развитию здоровой личности в будущем.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взаимодействие с родителями позитивно влияет на психическое здоровье и общий образ жизни ребёнка, заложивая основу для успешной социализации.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родительства и заботы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оплодотворения, беременности и рождения помогает ценить здоровье, семейные связи и личностное развитие, подчеркивая важность репродуктивного здоровья для общества.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рождения в жизни 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2026-05-09T03:54:59Z</dcterms:created>
  <dcterms:modified xsi:type="dcterms:W3CDTF">2026-05-09T03:54:59Z</dcterms:modified>
</cp:coreProperties>
</file>