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первым показал, как система подавляет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Замятин: писатель, инженер и новатор русской прозы
</a:t>
            </a:r>
            <a:endParaRPr lang="en-US" sz="25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вошёл в литературу в годы революций, войн и культурных споров. Инженерное мышление помогло ему строить точную, напряжённую прозу, а личный опыт времени сделал его одним из самых острых критиков несвободы.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и эпоха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образование и ранние влияния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1884: Лебедянь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Замятин родился в Тамбовской губернии и вырос в среде провинциальной России. Этот опыт позже стал источником его наблюдательности и интереса к повседневной жизни.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Воронеже и 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Воронежская гимназия и Петербургский политехнический институт сформировали его как человека точного склада ума. Специальность кораблестроителя повлияла на его чувство конструкции и детали.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интеллектуальная среда и общественные потрясения расширили его взгляд на человека и власть. В ранних впечатлениях уже складывались темы будущей прозы.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биография и опыт столкновения с властью
</a:t>
            </a:r>
            <a:endParaRPr lang="en-US" sz="211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событий 1905 года Замятин участвовал в подпольной деятельности, за что был арестован и выслан. Этот опыт рано сделал для него личной тему несвободы и давления государства.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он работал инженером и продолжал писать художественные тексты. Наблюдение за властью и бюрократией укрепило в его прозе мотив внутреннего сопротивления и осторожного, но твёрдого протеста.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Евгения Замятина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показывают эволюцию от сатиры к антиутопии и исторической прозе.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сатирические тексты постепенно приводят к философской антиутопии и широким историческим обобщениям.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творческой биографии Е. И. Замятина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сатирические произведения и тема абсурда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прозе Замятина бытовая реальность показана как нелепая и чуждая человеку. Ирония и гротеск помогают ему разоблачать мещанскую косность и духовную пустоту.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мир у него выглядит механическим и безличным: человек в нём действует по инерции, а не по внутреннему выбору. Так рождается ощущение абсурда повседневности.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стали важным этапом перед антиутопией. В них уже видна способность писателя превращать частный социальный эпизод в общий диагноз эпохи.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Замятина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прозе часто переплетаются: социальная критика у него никогда не отделена от художественной формы.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конфликт личности и системы; остальные мотивы усиливают ощущение контроля, обезличивания и внутреннего сопротивления.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Е. И. Замятина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Единому Государству противопоставлена живая личность
</a:t>
            </a:r>
            <a:endParaRPr lang="en-US" sz="194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строгого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«Мы» каждый день подчинён расписанию, а человек сведён к номеру. Такая модель показывает предельную рационализацию жизни, где частное вытеснено общим.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внутренней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резко звучит пробуждение чувства и воображения. Замятин показывает, что внутренняя свобода начинается там, где человек перестаёт соглашаться с нормой.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романе «Мы»
</a:t>
            </a:r>
            <a:endParaRPr lang="en-US" sz="281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антиутопии Замятина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стиля Замятина
</a:t>
            </a:r>
            <a:endParaRPr lang="en-US" sz="2558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намеренно усиливает странность и резкость образов, чтобы показать ненормальность привычного мира. Через преувеличение он делает социальные проблемы особенно заметными.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метафорика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сравнения и образы нередко напоминают инженерные схемы и чёткие расчёты. При этом они сохраняют эмоциональную силу и помогают увидеть скрытую логику конфликта.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постоянно сталкиваются порядок и хаос, разум и чувство, норма и бунт. Благодаря этим противопоставлениям текст становится напряжённым и философски многозначным.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 Замятина ритмична, сжата и выразительна, а публицистическая ясность сочетается с художественной плотностью. Из-за этого его проза звучит остро и современно.
</a:t>
            </a:r>
            <a:endParaRPr lang="en-US" sz="8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86683"/>
            <a:ext cx="3377400" cy="17433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романа «Мы»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романа показывают, как в Едином Государстве подавляются свобода, память и личный выбор.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тотальный порядок держится на контроле над телом, языком и памятью, а сопротивление начинается с личного чувства и внутренней независимости.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Е. И. Замятина «Мы» (1920)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Замятина с советской культурной системой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Замятин открыто отстаивал право писателя на самостоятельность и не соглашался превращать литературу в прямое продолжение идеологии и официальной риторики.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позиции его книги печатались с трудом, а сама манера письма вызывала настороженность критики, ожидавшей от литературы прежде всего политической лояльности.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Замятина художественная правда была важнее конъюнктуры: он видел в свободе мысли условие развития культуры, а не угрозу общественному порядку.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фигура стала символом писателя, который защищает автономию искусства и платит за это профессиональной изоляцией и давлением среды.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литературного Петербурга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был заметной фигурой в петербургской и московской литературной среде начала XX века. Он общался с писателями и критиками модернистского круга, а его тексты активно обсуждали как новаторские и спорные. Это усиливало его репутацию автора, который не повторяет готовые формулы.
</a:t>
            </a:r>
            <a:endParaRPr lang="en-US" sz="816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русской прозы к европейской антиутопии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«Мы» стал важной точкой отсчёта для последующей антиутопической традиции. В нём был задан язык разговора о тотальном контроле, обезличивании и подмене личности системой. Позднее эти мотивы получили развитие в европейской литературе XX века.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который изменил оптику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воспринимали Замятина как писателя, опережающего своё время. Его проза показала, что художественный текст может не только описывать общество, но и предупреждать о его опасных тенденциях. Поэтому влияние Замятина выходит далеко за пределы одной эпохи.
</a:t>
            </a:r>
            <a:endParaRPr lang="en-US" sz="85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связи и влияние на современников
</a:t>
            </a:r>
            <a:endParaRPr lang="en-US" sz="2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и развитие жанра антиутопии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не копируют друг друга, но последовательно уточняют язык описания несвободы в литературе XX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Замятина к Оруэллу антиутопия становится всё точнее в изображении механизмов контроля, языка власти и вытеснения частной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 «Мы» (1920); Aldous Huxley, Brave New World (1932); George Orwell, Nineteen Eighty-Four (1949)
</a:t>
            </a:r>
            <a:endParaRPr lang="en-US" sz="5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поздний период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— выезд за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получил разрешение на выезд и уехал из СССР. Этот шаг стал итогом длительного конфликта с литературной системой и невозможности свободно работать.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он продолжал писать прозу и публицистику, сохраняя интерес к историческим темам, нравственным вопросам и судьбе личности в эпоху насилия.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— смерть в Париже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умер в Париже, завершив жизнь в эмиграции. Его поздний путь закрепил образ автора, для которого творческая независимость оказалась важнее внешнего благополучия.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и тема власти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«Биче Божьем» Замятин показывает Аттилу не только как историческую фигуру, но и как символ власти, строящейся на страхе, подчинении и разрушительной энергии завоевания.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позволяет писателю говорить о повторяемости политических схем: сильная личность может объединять людей, но может и превращать государство в инструмент насилия и распада.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оси творчества Замятина
</a:t>
            </a:r>
            <a:endParaRPr lang="en-US" sz="253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соединяют художественный эксперимент с точным наблюдением за устройством общества и человеческим поведением.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темы свободы и власти: именно через них раскрываются гротеск, тревога и особая конструкция замятинской прозы.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творчества Е. И. Замятина на основе произведений «Мы», «Уездное», «На куличках», «Бич Божий»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Замятина для литературы XX века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помогло литературам XX века точнее говорить о связи языка и власти: изменение речи у Замятина всегда связано с изменением сознания и свободы человека.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одним из первых в русской прозе создал полноценную модель антиутопического мира, где общественный порядок строится на контроле, страхе и отказе от индивидуальности.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закрепил новый тип героя — человека, который вынужден выбирать между внутренней правдой и давлением системы, и тем самым расширил границы психологической и философской прозы.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5720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Замятин остаётся актуальным сегодня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Замятина легко соотносятся с современными общественными вызовами, связанными с контролем, речью и личной ответственностью.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остаётся актуальным, потому что его предупреждение о подмене человека системой напрямую связано с цифровой средой и социальным давлением XXI 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Е. И. Замятина и их современная интерпретация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 показывает, что свобода начинается с внутренней честности и сопротивления обезличиванию. Его проза учит видеть, как власть влияет на язык, память и выбор человека, и потому не теряет силы сегодня.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Замятина для читателя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2026-05-23T17:56:54Z</dcterms:created>
  <dcterms:modified xsi:type="dcterms:W3CDTF">2026-05-23T17:56:54Z</dcterms:modified>
</cp:coreProperties>
</file>