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появляются на свет и растут?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животные живут по-разному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освоили воду, сушу и воздух, поэтому у каждого вида свой способ продолжать род. На это влияют среда, опасности и забота родителей о потомстве. Природа любит разные решения, и каждое из них помогает выжить.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713350" y="228800"/>
            <a:ext cx="39996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главных способа появления потомства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5190475" y="1337301"/>
            <a:ext cx="3522300" cy="16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яйца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животных потомство развивается в яйце. Так размножаются птицы, многие рыбы, земноводные и насекомые. Яйцо помогает защитить будущего детёныша и даёт ему запас для роста.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190475" y="3268726"/>
            <a:ext cx="3522300" cy="16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Живорождение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млекопитающих детёныши рождаются живыми. Кошки, собаки и люди не откладывают яйца, а вынашивают малышей внутри тела. После рождения родители долго помогают им расти и крепнуть.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Яйцо как первый дом для будущего животного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386625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Зародыш внутри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яйца находится зародыш — будущий детёныш. Он развивается очень маленьким, но уже получает всё необходимое для роста. Это будто крошечный дом с запасом еды.
</a:t>
            </a:r>
            <a:endParaRPr lang="en-US" sz="1140" dirty="0"/>
          </a:p>
        </p:txBody>
      </p:sp>
      <p:sp>
        <p:nvSpPr>
          <p:cNvPr id="11" name="Text 3"/>
          <p:cNvSpPr txBox="1"/>
          <p:nvPr/>
        </p:nvSpPr>
        <p:spPr>
          <a:xfrm>
            <a:off x="405725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оболочка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Яйцо прикрывает малыша от высыхания, холода и повреждений. У птиц скорлупа твёрдая, а у рыб и земноводных оболочка мягче. Защита особенно важна в природе, где много опасностей.
</a:t>
            </a:r>
            <a:endParaRPr lang="en-US" sz="1140" dirty="0"/>
          </a:p>
        </p:txBody>
      </p:sp>
      <p:sp>
        <p:nvSpPr>
          <p:cNvPr id="12" name="Text 4"/>
          <p:cNvSpPr txBox="1"/>
          <p:nvPr/>
        </p:nvSpPr>
        <p:spPr>
          <a:xfrm>
            <a:off x="2544696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пищи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яйце есть питательные вещества, которые помогают зародышу расти. Благодаря этому ему не нужно сразу искать корм. Всё нужное уже лежит рядом, как в аккуратном ланч-боксе.
</a:t>
            </a:r>
            <a:endParaRPr lang="en-US" sz="1140" dirty="0"/>
          </a:p>
        </p:txBody>
      </p:sp>
      <p:sp>
        <p:nvSpPr>
          <p:cNvPr id="13" name="Text 5"/>
          <p:cNvSpPr txBox="1"/>
          <p:nvPr/>
        </p:nvSpPr>
        <p:spPr>
          <a:xfrm>
            <a:off x="2563796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выход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развитие заканчивается, из яйца появляется маленький детёныш или личинка. Сначала он ещё очень слабый, но постепенно растёт и учится жить самостоятельно.
</a:t>
            </a:r>
            <a:endParaRPr lang="en-US" sz="114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животного из яйца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развития и пример с курицей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519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оплодотворение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748213" y="1037175"/>
            <a:ext cx="2348100" cy="37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новой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происходит, когда соединяются мужская и женская половые клетки. С этого момента начинается развитие нового организма. Без этого важного шага потомство не появляется.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6088" y="1037175"/>
            <a:ext cx="2348100" cy="37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или снаружи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одних животных оплодотворение происходит внутри тела самки. У других оно случается в воде или во внешней среде. Так живут многие рыбы и земноводные, особенно те, кто не любит лишний шум.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443963" y="1037175"/>
            <a:ext cx="2348100" cy="37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животные — разные способы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оплодотворение чаще встречается у птиц и млекопитающих. Внешнее характерно для многих рыб и земноводных. Каждый способ подходит тем условиям, в которых живёт животное.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потомстве у животных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Птенцы под надёжным крылом
</a:t>
            </a:r>
            <a:pPr algn="ctr" indent="0" marL="0">
              <a:lnSpc>
                <a:spcPct val="100000"/>
              </a:lnSpc>
              <a:buNone/>
            </a:pPr>
            <a:r>
              <a:rPr lang="en-US" sz="46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не оставляют яйца без присмотра. Они высиживают их, а потом приносят птенцам корм и защищают гнездо. Благодаря этому малыши быстрее крепнут и учатся жить в большом мире. Иногда родители трудятся так старательно, будто у них два рабочих дня подряд.
</a:t>
            </a:r>
            <a:endParaRPr lang="en-US" sz="1076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очередь у пингвинов
</a:t>
            </a:r>
            <a:pPr algn="ctr" indent="0" marL="0">
              <a:lnSpc>
                <a:spcPct val="100000"/>
              </a:lnSpc>
              <a:buNone/>
            </a:pPr>
            <a:r>
              <a:rPr lang="en-US" sz="51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пингвинов забота о яйце — настоящее семейное дело. Родители по очереди согревают его, чтобы оно не замёрзло в холоде. Такой обмен помогает сохранить потомство даже в очень суровых условиях.
</a:t>
            </a:r>
            <a:endParaRPr lang="en-US" sz="1206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рядом с малышами
</a:t>
            </a:r>
            <a:pPr algn="ctr" indent="0" marL="0">
              <a:lnSpc>
                <a:spcPct val="100000"/>
              </a:lnSpc>
              <a:buNone/>
            </a:pPr>
            <a:r>
              <a:rPr lang="en-US" sz="53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Кошки и собаки долго ухаживают за детёнышами. Мать кормит их, согревает и учит простым правилам жизни. Малыши растут рядом с ней и постепенно становятся смелее и самостоятельнее.
</a:t>
            </a:r>
            <a:endParaRPr lang="en-US" sz="124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6050" y="228800"/>
            <a:ext cx="4720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развитие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781335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 на взрослого
</a:t>
            </a:r>
            <a:pPr algn="l" indent="0" marL="0">
              <a:lnSpc>
                <a:spcPct val="100000"/>
              </a:lnSpc>
              <a:buNone/>
            </a:pPr>
            <a:r>
              <a:rPr lang="en-US" sz="61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прямом развитии детёныш с самого начала похож на взрослое животное. Он только маленький, а его тело устроено почти так же, как у родителей. Больших чудесных превращений тут не бывает.
</a:t>
            </a:r>
            <a:endParaRPr lang="en-US" sz="1233" dirty="0"/>
          </a:p>
        </p:txBody>
      </p:sp>
      <p:sp>
        <p:nvSpPr>
          <p:cNvPr id="11" name="Text 3"/>
          <p:cNvSpPr txBox="1"/>
          <p:nvPr/>
        </p:nvSpPr>
        <p:spPr>
          <a:xfrm>
            <a:off x="781335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Постепенный рост
</a:t>
            </a:r>
            <a:pPr algn="l" indent="0" marL="0">
              <a:lnSpc>
                <a:spcPct val="100000"/>
              </a:lnSpc>
              <a:buNone/>
            </a:pPr>
            <a:r>
              <a:rPr lang="en-US" sz="6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малыш просто растёт, набирает силу и становится крупнее. Ему не нужно полностью менять строение тела. Это похоже на уменьшенную копию взрослого животного, которая со временем увеличивается.
</a:t>
            </a:r>
            <a:endParaRPr lang="en-US" sz="1250" dirty="0"/>
          </a:p>
        </p:txBody>
      </p:sp>
      <p:sp>
        <p:nvSpPr>
          <p:cNvPr id="12" name="Text 4"/>
          <p:cNvSpPr txBox="1"/>
          <p:nvPr/>
        </p:nvSpPr>
        <p:spPr>
          <a:xfrm>
            <a:off x="2816152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развивается так
</a:t>
            </a:r>
            <a:pPr algn="l" indent="0" marL="0">
              <a:lnSpc>
                <a:spcPct val="100000"/>
              </a:lnSpc>
              <a:buNone/>
            </a:pPr>
            <a:r>
              <a:rPr lang="en-US" sz="66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развитие характерно для кошек, собак, лошадей, дельфинов и многих птиц. У этих животных детёныши похожи на родителей уже в самом начале жизни.
</a:t>
            </a:r>
            <a:endParaRPr lang="en-US" sz="1337" dirty="0"/>
          </a:p>
        </p:txBody>
      </p:sp>
      <p:sp>
        <p:nvSpPr>
          <p:cNvPr id="13" name="Text 5"/>
          <p:cNvSpPr txBox="1"/>
          <p:nvPr/>
        </p:nvSpPr>
        <p:spPr>
          <a:xfrm>
            <a:off x="2816152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резких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66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нет превращения вроде метаморфоза у бабочки или лягушки. Животное меняется медленно и спокойно, как будто растёт по очень понятному плану.
</a:t>
            </a:r>
            <a:endParaRPr lang="en-US" sz="133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через превращение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яйца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начинается с яйца. Внутри него формируется молодой организм, который ещё не похож на взрослое животное.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Метаморфоз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происходит превращение. Тело животного заметно меняется: появляются новые части, а старые постепенно исчезают.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 или головастик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яйца выходит личинка или другой молодой организм. Он живёт по-своему и часто совсем не похож на будущего взрослого.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375788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Взрослая форма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изменений появляется взрослое животное. Теперь оно готово расти дальше и в будущем само дать потомство.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растёт бабочка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386625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Яйцо на растении
</a:t>
            </a:r>
            <a:pPr algn="l" indent="0" marL="0">
              <a:lnSpc>
                <a:spcPct val="100000"/>
              </a:lnSpc>
              <a:buNone/>
            </a:pPr>
            <a:r>
              <a:rPr lang="en-US" sz="60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Бабочка откладывает яйца на листьях или стеблях растений. Внутри яйца развивается будущая гусеница, которая скоро появится на свет и начнёт свой прожорливый путь.
</a:t>
            </a:r>
            <a:endParaRPr lang="en-US" sz="1209" dirty="0"/>
          </a:p>
        </p:txBody>
      </p:sp>
      <p:sp>
        <p:nvSpPr>
          <p:cNvPr id="11" name="Text 3"/>
          <p:cNvSpPr txBox="1"/>
          <p:nvPr/>
        </p:nvSpPr>
        <p:spPr>
          <a:xfrm>
            <a:off x="405725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Гусеница ест и растёт
</a:t>
            </a:r>
            <a:pPr algn="l" indent="0" marL="0">
              <a:lnSpc>
                <a:spcPct val="100000"/>
              </a:lnSpc>
              <a:buNone/>
            </a:pPr>
            <a:r>
              <a:rPr lang="en-US" sz="59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Гусеница много ест и быстро увеличивается в размерах. Ей нужно много сил для следующего этапа. Можно сказать, что она тренируется на зелёной диете.
</a:t>
            </a:r>
            <a:endParaRPr lang="en-US" sz="1196" dirty="0"/>
          </a:p>
        </p:txBody>
      </p:sp>
      <p:sp>
        <p:nvSpPr>
          <p:cNvPr id="12" name="Text 4"/>
          <p:cNvSpPr txBox="1"/>
          <p:nvPr/>
        </p:nvSpPr>
        <p:spPr>
          <a:xfrm>
            <a:off x="2544696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Куколка и перестройка
</a:t>
            </a:r>
            <a:pPr algn="l" indent="0" marL="0">
              <a:lnSpc>
                <a:spcPct val="100000"/>
              </a:lnSpc>
              <a:buNone/>
            </a:pPr>
            <a:r>
              <a:rPr lang="en-US" sz="57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гусеница превращается в куколку. Снаружи она почти не двигается, а внутри идёт большая перестройка тела. Это очень важная и тихая работа.
</a:t>
            </a:r>
            <a:endParaRPr lang="en-US" sz="1144" dirty="0"/>
          </a:p>
        </p:txBody>
      </p:sp>
      <p:sp>
        <p:nvSpPr>
          <p:cNvPr id="13" name="Text 5"/>
          <p:cNvSpPr txBox="1"/>
          <p:nvPr/>
        </p:nvSpPr>
        <p:spPr>
          <a:xfrm>
            <a:off x="2563796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Взрослая бабочка
</a:t>
            </a:r>
            <a:pPr algn="l" indent="0" marL="0">
              <a:lnSpc>
                <a:spcPct val="100000"/>
              </a:lnSpc>
              <a:buNone/>
            </a:pPr>
            <a:r>
              <a:rPr lang="en-US" sz="59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куколки появляется взрослая бабочка с крыльями. Она уже не похожа на гусеницу и может летать, искать пару и откладывать яйца, продолжая жизненный круг.
</a:t>
            </a:r>
            <a:endParaRPr lang="en-US" sz="118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0175" y="138400"/>
            <a:ext cx="3235800" cy="476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лягушки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3688302" y="138400"/>
            <a:ext cx="2367600" cy="10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Икринка
</a:t>
            </a:r>
            <a:pPr algn="r" indent="0" marL="0">
              <a:lnSpc>
                <a:spcPct val="100000"/>
              </a:lnSpc>
              <a:buNone/>
            </a:pPr>
            <a:r>
              <a:rPr lang="en-US" sz="52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начинается с икринки, которая лежит в воде и скрывает будущую лягушку. Внутри неё постепенно формируется зародыш, получая всё необходимое для первых этапов жизни.
</a:t>
            </a:r>
            <a:endParaRPr lang="en-US" sz="1214" dirty="0"/>
          </a:p>
        </p:txBody>
      </p:sp>
      <p:sp>
        <p:nvSpPr>
          <p:cNvPr id="11" name="Text 3"/>
          <p:cNvSpPr txBox="1"/>
          <p:nvPr/>
        </p:nvSpPr>
        <p:spPr>
          <a:xfrm>
            <a:off x="3698002" y="2037875"/>
            <a:ext cx="2367600" cy="10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изменения
</a:t>
            </a:r>
            <a:pPr algn="r" indent="0" marL="0">
              <a:lnSpc>
                <a:spcPct val="100000"/>
              </a:lnSpc>
              <a:buNone/>
            </a:pPr>
            <a:r>
              <a:rPr lang="en-US" sz="58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Головастик быстро растёт. У него появляются ноги, а хвост начинает уменьшаться. В это время организм перестраивается, чтобы жить не только в воде.
</a:t>
            </a:r>
            <a:endParaRPr lang="en-US" sz="1366" dirty="0"/>
          </a:p>
        </p:txBody>
      </p:sp>
      <p:sp>
        <p:nvSpPr>
          <p:cNvPr id="12" name="Text 4"/>
          <p:cNvSpPr txBox="1"/>
          <p:nvPr/>
        </p:nvSpPr>
        <p:spPr>
          <a:xfrm>
            <a:off x="3698002" y="3937338"/>
            <a:ext cx="2367600" cy="10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Взрослая лягушка
</a:t>
            </a:r>
            <a:pPr algn="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 взрослой, лягушка живёт и в воде, и на суше. Она может прыгать, плавать и продолжать свой жизненный круг.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617952" y="1128450"/>
            <a:ext cx="2367600" cy="10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Головастик
</a:t>
            </a:r>
            <a:pPr algn="l" indent="0" marL="0">
              <a:lnSpc>
                <a:spcPct val="100000"/>
              </a:lnSpc>
              <a:buNone/>
            </a:pPr>
            <a:r>
              <a:rPr lang="en-US" sz="59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икринки выходит головастик. У него есть хвост и жабры, а живёт он только в воде. Пока он совсем не похож на взрослую лягушку.
</a:t>
            </a:r>
            <a:endParaRPr lang="en-US" sz="1396" dirty="0"/>
          </a:p>
        </p:txBody>
      </p:sp>
      <p:sp>
        <p:nvSpPr>
          <p:cNvPr id="14" name="Text 6"/>
          <p:cNvSpPr txBox="1"/>
          <p:nvPr/>
        </p:nvSpPr>
        <p:spPr>
          <a:xfrm>
            <a:off x="6617952" y="3014138"/>
            <a:ext cx="2367600" cy="10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органы дыхания
</a:t>
            </a:r>
            <a:pPr algn="l" indent="0" marL="0">
              <a:lnSpc>
                <a:spcPct val="100000"/>
              </a:lnSpc>
              <a:buNone/>
            </a:pPr>
            <a:r>
              <a:rPr lang="en-US" sz="59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жабры исчезают, а вместо них развиваются лёгкие. Теперь молодая лягушка может дышать воздухом и выходить на сушу.
</a:t>
            </a:r>
            <a:endParaRPr lang="en-US" sz="139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рыб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884432" y="1037175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Икра в воде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рыбы откладывают икру прямо в воду. Внутри икринок развивается зародыш, который получает защиту от оболочки и начинает свой путь к жизни.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84432" y="3021600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мальков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икринок выходят мальки — очень маленькие рыбки. Они ещё слабы, но уже умеют плавать и искать укрытие среди растений, камней и коряг.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144832" y="1037175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Трудное 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первые дни и недели малькам особенно опасно. Их могут заметить хищники, поэтому укрытия помогают спрятаться и пережить самое сложное время.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144832" y="3021600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растут всю жизнь, но особенно быстро — сразу после рождения. В это время они много двигаются, питаются и постепенно становятся сильнее.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713350" y="228800"/>
            <a:ext cx="39996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птиц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82910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Яйцо в гнезде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откладывает яйца в гнездо и высиживает их. Тепло помогает зародышу развиваться, пока внутри яйца формируется будущий птенец.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2910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птенца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некоторое время из яйца вылупляется птенец. У него уже есть всё нужное для первых шагов, но силы пока ещё совсем немного.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7727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малыши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одних птиц птенцы рождаются голыми и беспомощными, у других — покрыты пухом и быстро могут ходить. Это зависит от вида.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217727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родителей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6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птицы приносят корм, согревают и защищают малышей. Такая помощь особенно важна, пока птенец не научится жить самостоятельно.
</a:t>
            </a:r>
            <a:endParaRPr lang="en-US" sz="136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7555" y="1090878"/>
            <a:ext cx="150043" cy="1714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37998" y="3096535"/>
            <a:ext cx="150043" cy="17147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60955" y="1090878"/>
            <a:ext cx="150043" cy="1714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12498" y="3096535"/>
            <a:ext cx="150043" cy="171478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у млекопитающих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Живорождение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Детёныши млекопитающих появляются на свет живыми. Они не вылупляются из яйца, а рождаются уже готовыми к первому дыханию и общению с матерью.
</a:t>
            </a:r>
            <a:endParaRPr lang="en-US" sz="1299" dirty="0"/>
          </a:p>
        </p:txBody>
      </p:sp>
      <p:sp>
        <p:nvSpPr>
          <p:cNvPr id="14" name="Text 3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Молоко матери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 кормит малышей молоком. Оно помогает им быстро расти, получать силы и защищает организм в самом начале жизни.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уроки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Щенки, котята и телята сначала учатся ходить, есть и узнавать мир вокруг. Всё получается не сразу, но рядом всегда есть поддержка.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самостоятельности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детёныши становятся сильнее и смелее. Они учатся жить сами, но первые уроки получают именно в семье.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675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65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0350" y="924297"/>
            <a:ext cx="1790700" cy="17137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особенно долго заботится о детёнышах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572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Слонёнок рядом с семьёй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Слонёнок долго остаётся рядом с матерью и другими взрослыми. Он учится находить пищу, держаться в стаде и узнавать опасность. Такая семья похожа на большую школу под открытым небом, где каждый взрослый немного учитель.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Волчья команда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волков забота о детёнышах распределена между взрослыми. Щенков охраняют, кормят и постепенно учат охотиться. В стае у каждого есть своя роль, поэтому малыши не остаются одни даже в трудные дни.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1977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 морской конёк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морского конька всё устроено необычно: потомство вынашивает самец. Он бережно носит будущих малышей в своей сумке, а потом выпускает их в воду. Это настоящий семейный сюрприз для любознательных наблюдателей.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6050" y="228800"/>
            <a:ext cx="84312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потомство бывает разным по числу и размеру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23175" y="1337300"/>
            <a:ext cx="2125800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или мало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животные дают очень много потомства, а другие — совсем немного. Это зависит от того, сколько детёнышей сможет выжить и сколько заботы они требуют.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730600" y="1337300"/>
            <a:ext cx="2125800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Ставка на количество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рыбы откладывают множество икринок. Часть потомства может погибнуть, поэтому природа словно подстраховывается и делает запас.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638025" y="1337300"/>
            <a:ext cx="2125800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Ставка на заботу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млекопитающие обычно рождают немного детёнышей, зато долго их кормят, защищают и обучают. Так у малыша больше шансов вырасти крепким.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защищают новую жизнь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395900" y="1185651"/>
            <a:ext cx="17916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Надёжные оболочки
</a:t>
            </a:r>
            <a:pPr algn="l" indent="0" marL="0">
              <a:lnSpc>
                <a:spcPct val="100000"/>
              </a:lnSpc>
              <a:buNone/>
            </a:pPr>
            <a:r>
              <a:rPr lang="en-US" sz="45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и плотные оболочки помогают зародышам пережить первые дни жизни. Они защищают будущего детёныша от холода, высыхания и случайных повреждений.
</a:t>
            </a:r>
            <a:endParaRPr lang="en-US" sz="992" dirty="0"/>
          </a:p>
        </p:txBody>
      </p:sp>
      <p:sp>
        <p:nvSpPr>
          <p:cNvPr id="13" name="Text 3"/>
          <p:cNvSpPr txBox="1"/>
          <p:nvPr/>
        </p:nvSpPr>
        <p:spPr>
          <a:xfrm>
            <a:off x="395900" y="4021150"/>
            <a:ext cx="17916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гнёзда
</a:t>
            </a:r>
            <a:pPr algn="l" indent="0" marL="0">
              <a:lnSpc>
                <a:spcPct val="100000"/>
              </a:lnSpc>
              <a:buNone/>
            </a:pPr>
            <a:r>
              <a:rPr lang="en-US" sz="47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строят гнёзда, чтобы яйца лежали в безопасном и тёплом месте. Родители следят за ними почти как строгие, но добрые охранники.
</a:t>
            </a:r>
            <a:endParaRPr lang="en-US" sz="1035" dirty="0"/>
          </a:p>
        </p:txBody>
      </p:sp>
      <p:sp>
        <p:nvSpPr>
          <p:cNvPr id="14" name="Text 4"/>
          <p:cNvSpPr txBox="1"/>
          <p:nvPr/>
        </p:nvSpPr>
        <p:spPr>
          <a:xfrm>
            <a:off x="2526200" y="1185576"/>
            <a:ext cx="17916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Родительская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47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взрослых животных помогает детёнышам пережить холод и голод. Пока малыши слабы, рядом всегда есть тот, кто защитит и накормит.
</a:t>
            </a:r>
            <a:endParaRPr lang="en-US" sz="1035" dirty="0"/>
          </a:p>
        </p:txBody>
      </p:sp>
      <p:sp>
        <p:nvSpPr>
          <p:cNvPr id="15" name="Text 5"/>
          <p:cNvSpPr txBox="1"/>
          <p:nvPr/>
        </p:nvSpPr>
        <p:spPr>
          <a:xfrm>
            <a:off x="395900" y="2606048"/>
            <a:ext cx="17916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Скрытые укрытия
</a:t>
            </a:r>
            <a:pPr algn="l" indent="0" marL="0">
              <a:lnSpc>
                <a:spcPct val="100000"/>
              </a:lnSpc>
              <a:buNone/>
            </a:pPr>
            <a:r>
              <a:rPr lang="en-US" sz="47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прячут потомство в песке, траве, норах или среди камней. Такое укрытие делает яйца и малышей менее заметными для хищников.
</a:t>
            </a:r>
            <a:endParaRPr lang="en-US" sz="1035" dirty="0"/>
          </a:p>
        </p:txBody>
      </p:sp>
      <p:sp>
        <p:nvSpPr>
          <p:cNvPr id="16" name="Text 6"/>
          <p:cNvSpPr txBox="1"/>
          <p:nvPr/>
        </p:nvSpPr>
        <p:spPr>
          <a:xfrm>
            <a:off x="2526196" y="2606048"/>
            <a:ext cx="17916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готовым к 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7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опасностей много, поэтому защита потомства особенно важна. Без неё многие детёныши просто не успели бы вырасти.
</a:t>
            </a:r>
            <a:endParaRPr lang="en-US" sz="103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примеры из мира животных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Кукушка и чужое гнездо
</a:t>
            </a:r>
            <a:pPr algn="ctr" indent="0" marL="0">
              <a:lnSpc>
                <a:spcPct val="100000"/>
              </a:lnSpc>
              <a:buNone/>
            </a:pPr>
            <a:r>
              <a:rPr lang="en-US" sz="51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Кукушка не строит гнездо для своих птенцов, а подбрасывает яйца в чужие. Приёмные родители потом высиживают их и кормят малыша, как будто он свой. В природе это один из самых известных хитрых приёмов.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морской черепахи
</a:t>
            </a:r>
            <a:pPr algn="ctr" indent="0" marL="0">
              <a:lnSpc>
                <a:spcPct val="100000"/>
              </a:lnSpc>
              <a:buNone/>
            </a:pPr>
            <a:r>
              <a:rPr lang="en-US" sz="50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черепаха выходит на берег и откладывает яйца в песок. Потом она возвращается в море, а маленькие черепашата позже сами выбираются наружу и спешат к воде. Их путь начинается прямо на берегу.
</a:t>
            </a:r>
            <a:endParaRPr lang="en-US" sz="1179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 морской конёк
</a:t>
            </a:r>
            <a:pPr algn="ctr" indent="0" marL="0">
              <a:lnSpc>
                <a:spcPct val="100000"/>
              </a:lnSpc>
              <a:buNone/>
            </a:pPr>
            <a:r>
              <a:rPr lang="en-US" sz="51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морского конька потомство вынашивает самец. Он носит будущих малышей в специальной сумке, а затем выпускает их в воду. Такой семейный уклад кажется почти сказкой, но в природе он вполне обычен.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круг животного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 общий путь жизни животного: от рождения до появления нового поколения.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Удивительный мир жизни животных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продолжают свой род разными путями: через яйца или живорождение, с прямым развитием или превращением. У каждого вида свои хитрости, и именно в этом особенно интересно наблюдать природу.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2026-05-26T03:19:17Z</dcterms:created>
  <dcterms:modified xsi:type="dcterms:W3CDTF">2026-05-26T03:19:17Z</dcterms:modified>
</cp:coreProperties>
</file>