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червей: Введение и ключевые темы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плоских, круглых и кольчатых червей: строение, среда, размножение.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значение червей в природе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— одни из самых распространённых животных, изучаемые более 200 лет. Они играют ключевую роль в природе и медицине, населяя воду, почву и живя паразитами.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плоских червей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черви живут в пресных и морских водах, а также в почве. Многие ведут паразитический образ жизни, обитают внутри животных и человека, вызывая заболевания.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образ жизни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обладают зачаточной нервной системой, что стало важным шагом в эволюции животных. Они имеют нервные узлы и первые органы чувств.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её развитие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имеют сплющенное тело, что помогает им легко передвигаться в воде и влажной среде. Их форма впервые в эволюции обеспечивает двустороннюю симметрию, улучшая ориентацию.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форма тела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плоских червей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полости тела: органы располагаются в рыхлой паренхиме, что отличает плоских червей от других типов животных.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протонефридий — простых канальцев с ресничками, поддерживающих водно-солевой баланс.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Пищеварение: слепозамкнутая система с разветвлённой кишкой, обеспечивающая эффективное питание без анального отверстия.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движение: большинство гермафродиты; движутся благодаря кожно-мускульному мешку, обеспечивающему гибкость и скольжение.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плоские черви: Особенности планарии
</a:t>
            </a:r>
            <a:endParaRPr lang="en-US" sz="235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планария способна восстанавливать любые части тела при повреждении. Это удивительное свойство делает её объектом изучения в биологии регенерации тканей.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восстановление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реагируют на свет и химические раздражители с помощью глазков и рецепторов. Они питаются мелкими организмами и разлагающейся органикой в водоёмах.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и питание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черви: Печёночный сосальщик
</a:t>
            </a:r>
            <a:endParaRPr lang="en-US" sz="244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сосальщик обитает в печени крупного рогатого скота и человека, вызывая болезни. Его сложный жизненный цикл связывает моллюсков и млекопитающих.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хозяева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промежуточного хозяина — малого прудовика. Заражение происходит через воду, что делает профилактику важной для здоровья животных и людей.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и опасность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черви: Бычий цепень
</a:t>
            </a:r>
            <a:endParaRPr lang="en-US" sz="283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может достигать длины до десяти метров. Он паразитирует в кишечнике человека, причиняя серьёзные нарушения пищеварения и общее ухудшение здоровья.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размеры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человека происходит при употреблении недостаточно термически обработанного мяса крупного рогатого скота, в мышцах которого развиваются личинки цепня.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заражения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бычьего цепня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заражения и развития паразита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плоских червей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двух продольных нервных стволов с поперечными связями, обеспечивающих координацию движений и реагирование на внешние раздражители.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Лестничного типа нервная система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для ощущения запахов и химических веществ, позволяя чувствовать пищу и опасность.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Реагируют на прикосновения и вибрации, способствуя адаптации поведения и движению.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восприятие света и тени, помогая ориентироваться в среде и избегать ярких участков.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Примитивные глазки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плоских червей и их различия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и ленточные черви — паразиты с сложной анатомией и жизненными циклами. Печёночный сосальщик и бычий цепень отличаются по месту обитания и методам заражения хозяев.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классы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— свободноживущие организмы с ресничками для движения. Яркий представитель — белая планария, обитающая в пресных водах и влажной почве.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плоских червей для экосистем и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плоские черви способствуют разложению органических веществ, поддерживая баланс питательных элементов в водных и почвенных экосистемах.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вызывают заболевания у человека и животных, влияя на здоровье и экономику сельского хозяйства через трематоды и ленточные черви.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организмы — плоские черви активно применяются в исследованиях регенерации тканей и нейробиологии, а также служат индикаторами загрязнения водоемов.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черви: общая характеристика и строение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имеют цилиндрическое тело с плотной кутикулой и кожно-мускульным мешком. Пищеварительная система сквозная, дыхательной и кровеносной систем нет. Движение обеспечивается сокращением мышц.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как в почве и пресной воде, так и внутри других организмов. Многие виды — паразиты, вызывающие значимые заболевания у человека и животных.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разнообразие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представители круглых червей и их роль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человеческая вызывает заболевание аскаридоз, достигая в длину до 40 см и паразитируя в кишечнике, что приводит к нарушениям пищеварения.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Острицы — мелкие паразиты, вызывающие зуд и раздражение вокруг анальной области, особенно у детей, нарушая сон и вызывая дискомфорт.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Трихинелла поражает мышцы и сердечную ткань, вызывая трихинеллёз, опасное заболевание после употребления недостаточно термически обработанного мяса.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вред круглый червей в природе и жизни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играют ключевую роль в аэрации и структуре почв, способствуя разложению органических веществ и поддержанию экосистемного баланса.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корнеед, вредят сельскому хозяйству, повреждая корни сельскохозяйственных растений и снижая их урожайность.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нематоды, как аскариды и трихинеллы, вызывают у человека и животных заболевания, передаваемые через загрязнённую почву и продукты питания.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предотвращение инфицирования требует санитарных знаний, контроля продуктов питания и правильного обращения с окружающей средой.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строение и группы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них многощетинковые морские черви, малощетинковые почвенные черви и пиявки с паразитическим образом жизни, каждая группа адаптирована к своей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и их экология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обладают сегментированным телом с развитой замкнутой кровеносной системой и нервной цепочкой. Ь движение обеспечивается сочетанием продольных и кольцевых мышц вместе со щетинками.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особенности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кольчатых червей
</a:t>
            </a:r>
            <a:endParaRPr lang="en-US" sz="2971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пиявки применяются для кровопускания и лечения гематом. Они выделяют антикоагулянты, улучшающие кровообращение и способствующие рассасыванию тромбов и воспалений.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в здоровье человека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приливной зоне, играя важную роль в морских экосистемах. Они очищают донные отложения и служат пищей для многих морских животных.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морские черви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улучшают структуру почвы, способствуя аэрации и перемешиванию. Они перерабатывают органические остатки, создавая оптимальные условия для роста растений и повышения урожайности.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— помощник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17104"/>
            <a:ext cx="4843800" cy="245039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и сходства трёх типов червей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плоских, круглых и кольчатых червей показывает их различия в строении и физиологии, определяющие места обитания и способы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обладают более сложной структурой и физиологией, что обеспечивает им большую адаптивность в окружающей среде.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учебники по зоологии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жизненные циклы червей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раздельнополые, проходят стадии яйца и личинки в развитии. Эти особенности способствуют быстрому размножению и выживанию в разнообразных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гермафродиты с внешним оплодотворением. Развитие бывает прямым или с личиночной стадией, что адаптирует их к разным биотопам.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Гермафродиты с возможностью полового и бесполого размножения. Многие имеют сложные жизненные циклы с несколькими хозяевами, что обеспечивает эффективное распространение.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червей в науке и хозяйстве
</a:t>
            </a:r>
            <a:endParaRPr lang="en-US" sz="259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планарии используются для исследований механизмов восстановления тканей. Их способность к регенерации помогает понять процессы клеточной дифференцировки и возрастных изменений.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в изучении регенерации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применяются для лечебного кровопускания и рассасывания гематом. Выделяемые ими вещества улучшают микроциркуляцию и способствуют быстрому заживлению ран.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применение пиявок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дождевые черви помогают улучшать почву, перерабатывая растительные остатки и аэрируя грунт. Их присутствие свидетельствует о плодородии и экологическом балансе.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как индикаторы здоровья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червей в природе и науке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Плоские, круглые и кольчатые черви — важнейшие группы животных, чьё изучение помогает понять биологические процессы и способствует развитию медицины, экологии и сельского хозяйства.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2026-05-09T14:35:38Z</dcterms:created>
  <dcterms:modified xsi:type="dcterms:W3CDTF">2026-05-09T14:35:38Z</dcterms:modified>
</cp:coreProperties>
</file>