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Эйлера: связь вершин, рёбер и граней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объединяет все элементы многогранника.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 — это объёмные фигуры из многоугольных граней. Их удобно изучать на простых моделях: кубе, тетраэдре, параллелепипеде. Теорема Эйлера помогает увидеть порядок в этих фигурах и быстро проверять их строение по вершинам, рёбрам и граням.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вокруг нас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показывает устойчивую связь между вершинами, рёбрами и гранями.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получается при правильном подсчёте для выпуклого многогранника.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для выпуклых многогранников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самый знакомый пример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легко представить в тетради или на учебной модели, поэтому он подходит для первого знакомства с теоремой Эйлера и проверки подсчёта элементов.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8 вершин, 12 рёбер и 6 граней. Если подставить эти числа в формулу V − E + F, получится 2.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куба удобно подписывать вершины, рёбра и грани отдельно. Это помогает не перепутать элементы и считать их без ошибок.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нескольких многогранниках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выпуклых многогранников числа элементов различаются, но итог остаётся одинаковым.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приведённых фигур V − E + F = 2, значит, формула работает не для одного случая, а для целого класса выпуклых многогранников.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правильных многогранников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фигура называется выпуклым многогранником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многогранник не имеет углублений и выемок. Его поверхность как бы «выпирает» наружу, а не уходит внутрь фигуры.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вмятин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для выпуклых многогранников теорема Эйлера используется в самом простом виде, без дополнительных поправок и специальных оговорок.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формула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любые две точки внутри такой фигуры, отрезок между ними целиком останется внутри. Это один из главных признаков выпуклости.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отрезком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теорему Эйлера на конкретной фигуре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проверки формулы V − E + F = 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вершин, рёбер и граней у разных фигур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правильных многогранников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разном числе элементов у фигур сохраняется одна и та же проверка по формуле Эйлера.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сильно отличаются, но структура многогранников остаётся сопоставимой: для выпуклых тел итог вычисления одинаков.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теорема Эйлера кажется необычной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фигуры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тетраэдра, куба и додекаэдра совсем не одинаковое число вершин, рёбер и граней. На первый взгляд кажется, что их нельзя сравнивать одной формулой.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что за внешним различием фигур скрыт общий порядок. Это важная идея для геометрии: разные тела могут подчиняться одному правилу.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результат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после вычисления V − E + F у всех выпуклых многогранников получается одно и то же число. Именно это делает теорему особенно запоминающейся.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раскрывается на 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помогает увидеть многогранник как набор плоских частей, соединённых по рёбрам. Если аккуратно «разложить» фигуру, сразу становится понятно, из каких граней она состоит и как они связаны между собой.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развёртка обычно выглядит как группа из шести квадратов. Такой рисунок соединяет объёмное тело с плоским чертежом и помогает школьникам точнее считать грани, не теряя связь с самой фигурой.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многогранника и её связь с гранями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75937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162" y="3203566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Леонарда Эйлера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 Эйлер жил в XVIII веке и сделал огромный вклад в математику. Он умел находить общие закономерности там, где на первый взгляд видны только разные фигуры и разные числа.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Учёный-новатор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выпуклые многогранники, Эйлер заметил устойчивое соотношение между вершинами, рёбрами и гранями. Это открытие помогло увидеть в геометрии не только формы, но и строгий порядок.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 фигуры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стала важным шагом в развитии геометрии. Она показывает, как простое правило помогает проверять многогранники и понимать, почему разные фигуры подчиняются общей закономерности.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Идея, важная до сих пор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733" y="1340425"/>
            <a:ext cx="521053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подсчёте элементов многогранника
</a:t>
            </a:r>
            <a:endParaRPr lang="en-US" sz="2549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«Теорема Эйлера» для 7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связаны не с формулой, а с невнимательным подсчётом элементов фигуры.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считать элементы аккуратно, формула остаётся верной; большинство неточностей возникает из-за невидимых деталей на рисунке.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требует осторожности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выпуклые фигуры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куба, тетраэдра и других выпуклых многогранников правило V − E + F = 2 работает без дополнительных поправок и подходит для школьных задач.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сложные формы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фигуры есть вмятины, выемки или отверстия, простая проверка может не сработать. Тогда нужна более внимательная геометрическая оценка.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 — более высокий уровень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изучают позже, потому что они требуют дополнительных правил и специальных методов подсчёта, выходящих за рамки базовой школьной 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правильных многогранников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правильным многогранникам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граней у правильных многогранников заметно различается, хотя все они остаются выпуклыми и подходят для формулы Эйлера.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многогранник, тем больше у него граней; при этом общая связь между элементами сохраняется для всех правильных тел.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 окружающем мире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Кубик, коробка или деталь конструктора часто имеют форму, близкую к многограннику. Такие предметы помогают легко увидеть вершины, рёбра и грани в реальной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предметы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зданиях, упаковке и декоративных элементах нередко используют формы с плоскими гранями. Это делает конструкцию более выразительной и помогает связать геометрию с повседневной средой.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дизайн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кристаллы и минералы напоминают многогранники. На их примере удобно показать, что геометрические идеи встречаются не только в учебнике, но и в природе.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формы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подходит ли фигура для формулы Эйлера
</a:t>
            </a:r>
            <a:endParaRPr lang="en-US" sz="2422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 форме многогранника и наличии отверстий или вырезов.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теорему Эйлера в 7 классе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учит видеть фигуру целиком и внимательно связывать её части между собой. Это развивает пространственное мышление и помогает лучше понимать строение многогранников.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подсчёта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удобна как способ самопроверки: если число не равно 2, значит, где-то допущена ошибка. Такой приём полезен в задачах на счёт вершин, рёбер и граней.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будущих тем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теоремы помогает легче осваивать стереометрию и более сложные задачи по геометрии. Она также часто встречается в олимпиадных и дополнительных упражнениях.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формуле Эйлера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обозначения и основное правило для выпуклых многогранников.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многогранник выпуклый и подсчёт выполнен правильно, результат всегда равен 2 независимо от размера фигуры.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для выпуклых многогранников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 примере куба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куба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вершины, затем рёбра и после этого грани. Такой порядок помогает не пропустить ни один элемент и не перепутать их между собой.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подсчёт подтверждает теорему Эйлера: 8 − 12 + 6 = 2, значит, формула работает верно.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V − E + F = 2 показывает, что у выпуклых многогранников есть общий порядок, который не зависит от внешнего вида. Именно это делает теорему Эйлера особенно важной в школьной геометрии.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Эйлера: простое правило для сложных фигур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2026-05-28T23:37:11Z</dcterms:created>
  <dcterms:modified xsi:type="dcterms:W3CDTF">2026-05-28T23:37:11Z</dcterms:modified>
</cp:coreProperties>
</file>