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бинома Ньютона: разложение степени суммы и его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раскрывает всю структуру степени суммы.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формула связывает алгебру и подсчёт вариантов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Ньютона обобщает раскрытие скобок для любого натурального показателя и естественно входит в школьную алгебру 11 класса. Она соединяет степени, сочетания, треугольник Паскаля и элементы теории вероятностей в одном компактном правиле.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членов в разложении равно этому значению, а их показатели всегда в сумме дают n.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алгебры; биномиальная формула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n+1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содержит разложение степени суммы.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разложения и закономерность коэффициентов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коэффициенты и как быстро проявляется симметрия разложения.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разложения бинома Ньютона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коэффициентов симметричны и совпадают с треугольником Паскаля.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разложение по формуле Ньютона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раскрытия скобок для выражения вида (a+b)^n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 как источник биномиальных коэффициентов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строка строится по одному правилу сложения соседних чисел, поэтому коэффициенты можно получать без факториалов.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Паскаля, строки 1–8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 всегда равны 1, а внутренняя часть строки быстро растёт к центру.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30" y="1376975"/>
            <a:ext cx="229948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 с треугольником Паскаля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задаёт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треугольника Паскаля превращается в коэффициенты конкретной степени суммы. Например, строка 1, 5, 10, 10, 5, 1 сразу подсказывает разложение для пятой степени, не требуя полного перемножения скобок.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видна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строку читать с краёв к центру, а затем обратно, числа совпадают попарно. Это наглядно показывает равенство C(n, k)=C(n, n-k) и помогает быстро находить нужный коэффициент по положению в строке.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для n=2, 3 и 4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(a+b)⁴ приводит к a⁴+4a³b+6a²b²+4ab³+b⁴. Центральный коэффициент 6 уже показывает, как быстро растут значения в середине строки Паскаля.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(a+b)² даёт первый нетривиальный пример бинома Ньютона: a²+2ab+b². Оно удобно для проверки вычислений и показывает появление среднего коэффициента 2.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(a+b)³ получаем a³+3a²b+3ab²+b³. Здесь особенно заметна симметрия коэффициентов и переход от одного смешанного члена к двум.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биномиальных коэффициентов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Биномиальные коэффициенты образуют симметричную структуру, где сумма всех элементов строки равна степени двойки.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находить коэффициенты быстро и без полного разложения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биномиальных коэффициентов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суммы коэффициентов при увеличении n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коэффициентов каждой строки совпадает с количеством всех возможных выборов между a и b в n скобках.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ΣC(n, k)=2^n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2^n показывает экспоненциальный рост числа комбинаций и объясняет быстрый подъём центральных коэффициентов.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Комбинаторный смысл коэффициента C(n, k)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позиций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C(n, k) показывает, сколько способов выбрать ровно k скобок из n, в которых берётся b, если в остальных выбирается a. Каждый выбор даёт один член разложения.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(a+b)^n не нужно перечислять все произведения вручную: коэффициент сразу учитывает число одинаковых по виду случаев. Это сокращает вычисления и делает запись компактной.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сочетаниями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C(n, k) совпадает с числом сочетаний из n элементов по k. Поэтому биномиальные коэффициенты естественно возникают в задачах на выбор, подсчёт и сравнение вариантов.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Вероятностная интерпретация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вероятностных моделях тот же коэффициент описывает число способов получить k успехов в n испытаниях. Формула бинома Ньютона здесь становится инструментом подсчёта вероятностей.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раскрытия скобок по биному Ньютона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выражения вида (a+b)^n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полного разложения: (x+2)^4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строку Паскаля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n=4 используются коэффициенты 1, 4, 6, 4, 1. Они определяют структуру разложения и показывают, сколько слагаемых будет в итоге после раскрытия скобок.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x убывают от 4 до 0, а степени числа 2 возрастают от 0 до 4. Каждый член строится как произведение коэффициента, степени x и соответствующей степени 2.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x⁴+8x³+24x²+32x+16. Видно, что каждый коэффициент возникает из произведения биномиального коэффициента на подходящую степень второго слагаемого.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удобно сверять по структуре: сумма степеней x и 2 в каждом члене равна 4, а коэффициенты образуют симметричную последовательность.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разложения для n=8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для n=8 особенно хорошо показывает, как быстро растут средние коэффициенты по сравнению с крайними значениями.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Паскаля, строка n=8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строки заметно доминирует, а симметрия подтверждает равенство коэффициентов на одинаковом расстоянии от краёв.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 с вероятностью и биномиальным распределением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каждого испытания есть только успех и неудача, то именно биномиальная схема описывает все возможные результаты серии. Формула (p+q)^n служит её алгебраической моделью.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способов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C(n, k) показывает, сколькими способами можно выбрать k успешных испытаний из n. Это число учитывает только расположение успехов, а не порядок внутри одинаковых исходов.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p^k q^(n-k) задаёт вероятность одного конкретного набора из k успехов и n−k неудач. Умножение на C(n, k) даёт итоговую вероятность события.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полезна в задачах на серии подбрасываний, контроль качества и простые модели случайных процессов. Она позволяет получать ответ без полного перебора всех исходов.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запись и комбинаторный смысл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элементов формулы с их комбинаторной интерпретацией помогает понимать, откуда берётся каждый член разложения.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биномиальных коэффициентов и формула Ньютона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запись работает и как алгебраическое правило, и как способ подсчёта вариантов. Это делает формулу удобной для задач на выбор и перечисление.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формулой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 факториалами и вычислением C(n, k). Нужно внимательно проверять значения n и k, иначе даже верная схема даёт неправильный числовой ответ.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(a−b)^n знаки чередуются, а не остаются одинаковыми. Если не учитывать чётность номера члена, легко получить разложение, которое не соответствует исходному выражению.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путают, как убывает степень первого слагаемого и как возрастает степень второго. В правильном члене сумма показателей всегда равна n, поэтому структура должна быть строго согласована.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записи разложения теряется один из членов или один коэффициент. Это нарушает симметрию строки и сразу приводит к неверному результату, особенно при больших n.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(a−b)^n и чередование знаков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Абсолютные значения коэффициентов совпадают с разложением (a+b)^n; меняется только знак, определяемый номером 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 в формуле бинома Ньютона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знаков делает разложение для разности предсказуемым: положительные и отрицательные члены идут строго по порядку, сохраняя биномиальную структуру.
</a:t>
            </a:r>
            <a:endParaRPr lang="en-US" sz="9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456" y="1499600"/>
            <a:ext cx="2477662" cy="22898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формулы в алгебре и вне её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формула помогает сразу записать результат без громоздкого перемножения множителей. Это особенно удобно, когда степень велика и ручное раскрытие скобок становится слишком длинным.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нужного коэффициента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требуется найти только один член многочлена, например коэффициент при заданной степени. Формула позволяет сделать это напрямую, не выписывая все остальные слагаемые, что экономит время на экзамене.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Приближения и вероятности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члены разложения используют для оценок, когда одна переменная мала. В вероятностных задачах та же структура описывает распределение успехов в серии независимых испытаний и помогает строить модели.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связывает разные разделы математики
</a:t>
            </a:r>
            <a:pPr algn="ctr" indent="0" marL="0">
              <a:lnSpc>
                <a:spcPct val="100000"/>
              </a:lnSpc>
              <a:buNone/>
            </a:pPr>
            <a:r>
              <a:rPr lang="en-US" sz="3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бинома Ньютона показывает, как одно алгебраическое правило соединяет раскрытие скобок, сочетания, треугольник Паскаля и вероятностные модели. Именно в этом заключается её особая математическая сила.
</a:t>
            </a:r>
            <a:endParaRPr lang="en-US" sz="35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2026-05-30T04:44:37Z</dcterms:created>
  <dcterms:modified xsi:type="dcterms:W3CDTF">2026-05-30T04:44:37Z</dcterms:modified>
</cp:coreProperties>
</file>