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в математике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пирамиду: простая фигура с острым верхом и широким основанием.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Пирамиду можно заметить не только на уроке математики, но и в игрушках, макетах и знакомых предметах. Она помогает понять, как выглядят объёмные фигуры, которые занимают место в пространстве.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пирамида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часть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 у пирамиды находится основание — именно на нём она как будто стоит. Это самая широкая часть фигуры, по которой её легко узнать.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 и боковые грани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у пирамиды есть вершина, а от основания к ней идут наклонные боковые грани. Из-за этого фигура сужается кверху и выглядит очень заметно.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пирамиды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— это нижняя часть пирамиды. Оно может быть разной формы и служит опорой, поэтому фигура стоит именно на нём.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— самая верхняя точка пирамиды. К ней сходятся все боковые грани, и именно она делает фигуру острой.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 соединяют основание с вершиной. Они обычно наклонные, поэтому пирамида похожа на домик с вытянутой крышей.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— это линии, где встречаются грани. Если внимательно смотреть на модель, рёбра помогают точно сосчитать части фигуры.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 другие фигуры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все грани одинаковые и нет острого верхнего конца. Пирамида отличается от него широкой нижней частью и одной вершиной наверху.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призмы боковые стороны идут ровно, без схода в одну точку. У пирамиды грани собираются к вершине, поэтому её форма сразу заметна.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сравнивать фигуры, пирамида легко узнаётся по острому верху. Она словно маленький шатёр, который решил стать математической фигурой.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в заданиях по математике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ищут пирамиду на картинках, в бумажных моделях и в наборах для конструирования. Так проще заметить, что это не плоский рисунок, а объёмное тело.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таким заданиям удобно учиться находить основание, вершину и боковые грани. Пирамида помогает тренировать внимательность: у неё всё на виду, но перепутать её с другой фигурой всё же можно.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фигур может быть основание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пирамиды может быть треугольным, квадратным или многоугольным. От его формы зависит, как будет выглядеть вся фигура.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школе чаще всего встречается пирамида с квадратным основанием. Она удобна для рассматривания и хорошо видна в учебных моделях.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 основания, тем больше боковых граней у пирамиды. Получается, основание как будто задаёт фигуре её характер.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пирамиду на 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шаг за шагом проверить признаки фигуры и не перепутать её с другими телами.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0434" y="1688525"/>
            <a:ext cx="990150" cy="113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9709" y="3144425"/>
            <a:ext cx="1131600" cy="1131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пирамида устойчива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2586281" y="1697750"/>
            <a:ext cx="5375821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часть пирамиды широкая, поэтому она опирается на поверхность увереннее. Вес фигуры распределяется вниз, и она стоит твёрдо, как маленький каменный домик.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586281" y="3144440"/>
            <a:ext cx="5375821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верх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 пирамиды сужается к одной точке, поэтому фигура выглядит собранной и прочной. Такая форма легко запоминается и часто встречается в моделях и игрушках.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в жизни и вокруг нас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Похожую форму можно увидеть у крыш, сувениров, макетов и бумажных поделок. Иногда пирамида напоминает горку или ёлочку — особенно если посмотреть на неё издалека.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 делает пирамиду удобной для узнавания. Её легко сравнивать с другими фигурами и находить в предметах, которые окружают нас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пирамиду фигурой, которую можно рассмотреть в длину, ширину и высоту.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пирамида занимает место в пространстве, а не лежит на плоскости, как рисунок.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частей у пирамиды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Наверху находится вершина — самая заметная точка фигуры. К ней сходятся все боковые грани, поэтому пирамида сразу узнаётся по острому верху.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Боковых граней столько же, сколько сторон у основания. Если основание квадратное, граней четыре; если треугольное, то три. Это удобно считать по рисунку.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любой пирамиды есть основание — нижняя часть, на которой она «стоит». Оно может быть разной формы и помогает отличить одну пирамиду от другой.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Лист, который превращается в фигуру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бумагу или картон и намечают основание будущей пирамиды. Потом аккуратно складывают боковые части, чтобы они встретились в одной вершине. Получается маленькая модель, которую можно держать в руках и рассматривать со всех сторон.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Модель, которую приятно собирать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пирамида готова, хорошо видно, что она не плоская, а объёмная. У неё есть нижняя часть и наклонные грани, как у настоящего предмета. Такая поделка помогает понять фигуру без длинных объяснений — почти как маленький математический фокус.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пирамиду из бумаги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53" y="1721425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197" y="1721425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3991" y="1721425"/>
            <a:ext cx="731700" cy="731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пирамида встречается в геометрии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относится к объёмным телам. В геометрии такие фигуры изучают вместе с их частями, чтобы точно называть основание, грани и вершину.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и их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сравнивает фигуры по форме, числу сторон и наличию вершин. Пирамида удобна для этого, потому что её признаки легко увидеть даже на рисунке.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Плоское и объёмное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пирамиды школьники понимают разницу между плоской фигурой и телом. Она занимает место в пространстве и выглядит по-разному при повороте.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«основание» называют нижнюю часть пирамиды. По нему часто начинают описание фигуры, потому что именно основание задаёт её форму и помогает сравнивать модели.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«вершина» обозначает верхнюю точку, где сходятся боковые грани. У пирамиды вершина одна, и именно она делает фигуру такой узнаваемой.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«высота» и «объём» нужны, когда фигуру изучают подробнее. Они показывают, как пирамида расположена в пространстве и сколько места занимает.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«грань» и «ребро» помогают различать части поверхности. Грани — это плоские стороны, а рёбра — линии, где эти стороны встречаются друг с другом.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 слова математики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464992"/>
            <a:ext cx="3825794" cy="1920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45755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пирамиду с другими фигурами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86978" y="2810177"/>
            <a:ext cx="381476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 куб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все грани одинаковые и нет одной острой вершины наверху. У пирамиды основание одно, а боковые грани сходятся к вершине, поэтому формы легко различить.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45755" y="2810177"/>
            <a:ext cx="387790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 шар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шара нет рёбер, граней и углов. Пирамида выглядит совсем иначе: у неё есть плоские стороны и острый верх, который сразу привлекает внимание.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рассмотреть пирамиду по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наблюдения помогает не перепутать пирамиду с другими объёмными фигурами.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форме пирамиды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кажется простой, но её легко запомнить благодаря острому верху и широкой нижней части. Такая форма сразу выделяется среди других тел.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модель аккуратно и с разных сторон, пирамида остаётся узнаваемой. Меняются только видимые грани, а главные признаки сохраняются.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пирамиды часто используют в учебных наборах. Их удобно показывать, трогать и сравнивать с другими фигурами на уроке.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игрушки тоже любят эту форму. Она понятна детям, выглядит интересно и помогает учиться замечать детали без скуки.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пирамиде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— это объёмная фигура с основанием, боковыми гранями и вершиной. Она занимает место в пространстве и отличается от плоских фигур своей формой.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легко узнать по широкой нижней части и острому верху. Если помнить эти признаки, пирамиду можно быстро найти среди куба, призмы и шара.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— важная фигура на уроке математики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помогает увидеть, как форма, части фигуры и объём связаны между собой. Она учит замечать признаки предметов и уверенно узнавать геометрические тела вокруг нас.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2026-05-20T12:55:51Z</dcterms:created>
  <dcterms:modified xsi:type="dcterms:W3CDTF">2026-05-20T12:55:51Z</dcterms:modified>
</cp:coreProperties>
</file>