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Онтогенез — развитие организма от зарождения до смерти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— это процесс индивидуального развития от оплодотворения до смерти, охватывающий важнейшие этапы.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актуальность изучения онтогенеза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«онтогенез» введён Эрнстом Геккелем в 1866 году. Изучение охватывает эмбриологию и геронтологию, освещая формирование признаков, механизмы старения и влияние внутренних и внешних факторов, что важно для науки и медицины.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125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образования зиготы и продолжается до рождения, включая формирования тканей, органов и систем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987023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жизнь от рождения до смерти, включает детство, половое созревание, зрелость и старение с естественными изменениями функций органов.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онтогенеза: структура индивидуального развития
</a:t>
            </a:r>
            <a:endParaRPr lang="en-US" sz="2212" dirty="0"/>
          </a:p>
        </p:txBody>
      </p:sp>
      <p:sp>
        <p:nvSpPr>
          <p:cNvPr id="7" name="Text 3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дробление: первые шаги жизни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трубе, где сперматозоид объединяется с яйцеклеткой, образуя зиготу с полным набором хромосом. Этот процесс запускает развитие нового организма.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— серии митотических делений зиготы на бластомеры. К 4-5 дню формируется бластциста — клеточный шар с полостью, подготавливающийся к имплантации в матке.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 гаструляция: закладка будущих систем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6-7 сутки бластоциста внедряется в эндометрий матки, одновременно формируются внезародышевые оболочки, необходимые для питания и защиты эмбриона.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формирует три зародышевых листка: эктодерму, мезодерму и энтодерму, задавая основу для развития всех тканей и органов взрослого организма.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Органогенез: формирование систем органов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первый орган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начинает формироваться на третьей неделе как трубчатое образование, вскоре начинается его сокращение, обеспечивая кровообращение в развивающемся эмбрионе.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формируются основные структуры головного и спинного мозга, закладываются нейроны и нервные пути, обеспечивающие жизненные функции.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жизненно важные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почки и органы дыхания начинают формироваться, что обеспечивает подготовку к самостоятельному функционированию после рождения.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быстро увеличивается в размерах, масса растёт, формируются ткани и органы завершают своё формирование.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почки и печень начинают активно функционировать, обеспечивая поддержание гомеостаза плода.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Жизнеспособность плода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22 недели плод способен выжить вне материнского организма при интенсивной терапии, что является важным медицинским достижением.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плодному периоду: рост и дифференцировка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развитие: этапы жизни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 (0–1 год) — период интенсивного физического и психического роста, формирование базовых навыков и иммунитета.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(1–11 лет) характеризуется развитием двигательных, речевых и когнитивных функций, начинается социализация.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(12–17 лет) сопровождается половым созреванием, психологическими изменениями и формированием личности.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старость (18+ лет) включают пик работоспособности, постепенное снижение функций и появление возрастных изменений.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и развития: возрастные изменения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ускоряется в раннем детстве и во время пубертата, после 25 лет замедляется, а ткани постепенно стареют.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пики роста связаны с гормональными изменениями, а последующий спад — с естественным старением организма.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Человек», ФГОС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Пубертатный период: ключевые события и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пубертат начинается в 10-14 лет с менархе и появлением вторичных половых признаков, сопровождается гормональным переломом.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процесс начинается в 12-16 лет с начала сперматогенеза, активируются гормоны, появляется эмоциональная нестабильность и формируется личность.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организма: биологические изменения и влияние факторов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старения обмен веществ замедляется, что снижает уровень энергии и регенеративные способности тканей, приводя к постепенной утрате функций органов и систем.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фон, образ жизни и питание играет ключевую роль в темпах старения, влияя на здоровье и продолжительность жизни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наличие хронических болезней и стрессовые ситуации ускоряют возрастные изменения, сокращая средний возраст продолжительности жизни — около 73 лет в России.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отражает сложное взаимодействие генетики, медицины, образа жизни и окружающей среды, определяющих конечный этап онтогенеза.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 года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средней ожидаемой продолжительностью жизни в России, отражая влияние биологических и социальных факторов на человеческое существование.
</a:t>
            </a:r>
            <a:endParaRPr lang="en-US" sz="17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смерть: апоптоз и значение для организма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значение апоптоза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генетически запрограммированная гибель клеток, необходимая для удаления повреждённых и отслуживших клеток. Он поддерживает гомеостаз и предотвращает неконтролируемое деление.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дисфункций апоптоза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апоптоза связаны с развитием рака, аутоиммунных и дегенеративных заболеваний, а также преждевременным старением тканей, что нарушает нормальное функционирование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онтогенеза: заболевания и врождённые аномалии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синдромы и их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возникает из-за дополнительной 21-й хромосомы, приводя к характерным физическим и когнитивным особенностям. Ранняя диагностика позволяет организовать адекватную терапию и поддержку семьи.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пороки развития и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дефекты, такие как пороки сердца или расщелины позвоночника, возникают на ранних этапах эмбриогенеза. Ультразвуковое исследование и маркёры крови помогают выявить аномалии до рождения.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онтогенеза: влияние среды и наследственности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зависит от комплексного взаимодействия генетического кода и факторов внешней среды, которые формируют уникальные характеристики каждого организма.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жизни, питание и уровень стресса напрямую влияют на скорость развития, половое созревание и процесс старения у различных людей.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Социально-экономический статус и качество медицинского обслуживания определяют возможности для оптимального развития и профилактики возрастных заболеваний.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технологии контроля онтогенеза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плода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позволяет визуализировать морфологические особенности плода на разных этапах развития, обеспечивая своевременное выявление аномалий и контроль нормального течения беременности.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Амниоцентез для выявления хромосомных аномалий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включает забор амниотической жидкости для генетического анализа, что помогает диагностировать наследственные заболевания и патологии развития ещё до рождения.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Неинвазивное пренатальное тестирование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крови матери выявляет генетические риски плода без риска осложнений, что стало важным шагом в обеспечении безопасного наблюдения за беременностью.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эмбриональный и постэмбриональный периоды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эмбриональным и постэмбриональным этапами развития по основным параметрам.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Первоначальные недели развития — критический период для здоровья организма, требующий повышенного внимания к внешним воздействиям.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Человек», ФГОС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возрасте высокая скорость восстановления тканей обеспечивается активной делящейся способностью клеток и гормональным фоном.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регенерация замедляется из-за снижения активности клеточного цикла и влияния накопленных повреждений.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пожилом возрасте регенеративный потенциал минимален, особенно выражено снижение восстановления нервной ткани и эпителия кожи.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регенерационного потенциала в течение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изучения онтогенеза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онтогенеза способствуют улучшению диагностики и профилактики наследственных и приобретённых заболеваний уже на ранних стадиях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развития помогает создавать индивидуальные образовательные программы и стратегии личностного роста.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применяют знания о клеточной дифференцировке для создания искусственных органов и тканей в медицине будущего.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понимания онтогенеза для науки и жизни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отражает жизненный путь организма, его изучение позволяет прогнозировать здоровье, разрабатывать эффективные медицинские и образовательные стратегии, улучшая качество жизни человека на всех этапах.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2026-05-10T07:09:30Z</dcterms:created>
  <dcterms:modified xsi:type="dcterms:W3CDTF">2026-05-10T07:09:30Z</dcterms:modified>
</cp:coreProperties>
</file>