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Фуга: как музыка соединяет порядок, свободу и разные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форма, где одна тема проходит через несколько самостоятельных голосов.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возникла в европейской музыке XVII века и стала особенно известной благодаря Баху. В ней тема «догоняет» себя, переходя от голоса к голосу, а музыка строится как точный и выразительный диалог линий.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Фуга: от старинной формы к живому многоголосию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узнаваемость темы помогает слушателю не теряться в многоголосии. Одна и та же музыкальная мысль возвращается снова, но каждый раз по-новому раскрывает себя.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фуги обычно короткая и ясная, поэтому её легко узнать с первого прослушивания. Она звучит как законченная мелодическая мысль, вокруг которой строится всё произведение.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 появляется в одном голосе, затем повторяется в других. При этом она остаётся узнаваемой, даже если звучит выше, ниже или в другом тембре.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фуги: главная музыкальная мысль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фуга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тема проходит через разные голоса и создаёт цельную форму.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у Баха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показал, насколько многоголосная форма может быть разнообразной и глубокой. Его «Хорошо темперированный клавир» стал школой фугального письма для многих поколений музыкантов.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и вершина фуги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 и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«Искусстве фуги» особенно ясно слышно, как порядок может сочетаться с красотой. Музыка Баха звучит строго, но при этом живо и выразительно, поэтому её изучают и исполняют до сих пор.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отличается не только наличием темы, но и тем, как она проходит через разные голоса, создавая плотное переплетение линий.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другими формами фуга выглядит наиболее многоголосной и сложной по фактуре.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музыкальных форм по учебному материалу; иллюстративная схема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и другие музыкальные формы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Полифония: несколько линий звучат вместе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голос в фуге ведёт свою линию, но не мешает другим. Вместе они образуют музыкальный разговор, где реплики различны, а мысль остаётся общей и связной.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мелодий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ценит каждую линию отдельно. Даже если голос звучит тихо, он важен для общего рисунка, потому что добавляет движение, опору или контраст.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фугу, нужно следить не только за темой, но и за её сочетанием с другими голосами. Тогда становится слышно, как из разных линий рождается единое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использовалась не только в старинной, но и в более поздней музыке разных жанров.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Фугальные приёмы встречаются у композиторов разных эпох, значит, эта форма не осталась только в старинной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музыки и общеизвестные примеры из творчества композиторов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в чьей музыке встречается фуга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фуге есть строгий порядок: тема должна возвращаться, голоса — сочетаться точно, а слушатель — узнавать главную мысль. Благодаря этому форма звучит собранно и ясно.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Фуга: правила, которые помогают творить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внутри правил композитор сохраняет свободу. Он выбирает мелодию, ритм, тембр и настроение, поэтому одна и та же форма может быть строгой, светлой или драматичной.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показывает важную идею: ограничения не мешают творчеству, а делают его точнее. Когда форма ясна, музыка становится особенно выразительной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меняется в зависимости от темпа, плотности голосов и характера темы. Одна фуга может звучать строго, другая — почти как стремительное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не задаёт одно настроение: её образ рождается из музыкального материала и способа его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восприятия музыкальной формы; без статистических данных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фуга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голос задаёт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фуге один голос начинает фразу, словно первым берет слово в беседе. Его мелодия звучит ясно и запоминается сразу, потому что именно она станет опорой для остальных голосов. Остальные линии не повторяют его механически, а вступают в разговор по очереди.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 спорит, а продолжает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второй голос, он повторяет тему на другой высоте и делает это так, будто откликается на уже сказанное. Из-за этого музыка не распадается, а собирается в единое движение. Каждый новый вход добавляет глубину, но не стирает прежнюю мысль.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линий — одно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фуги голоса переплетаются, как нити в узоре, и ни одна линия не исчезает бесследно. Музыка становится плотнее, но остается понятной, потому что все голоса связаны одной темой. Так возникает ощущение согласованного многоголосия, а не хаотичного шума.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как разговор голосов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фугу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тему, её повторения и моменты, когда музыка уходит в эпизоды.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шагов помогает услышать логику фуги от темы до кульминации.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последовательных действий показывают, что фугу можно слушать как стройную систему: замечать тему, её повтор, эпизоды, изменения и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фуги, описанная в учебных материалах по музыке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сохраняет узнаваемость даже вне учебника: её используют там, где нужен выразительный порядок и ощущение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фугу связывают с классикой, но она живёт и в прикладной музыке, особенно в драматичных сценах.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использования фуги в академической и экранной музыке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фугу сегодня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56017"/>
            <a:ext cx="4296900" cy="2053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не потеряться в многоголосной форме и быстро понять её устройство.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описывают разные части одной формы и показывают, как фуга соединяет повтор, развитие и многоголосие.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музыкальные термины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термины, связанные с фугой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фуга требует внимания и памяти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заставляет слушателя удерживать в голове не одну мелодию, а сразу несколько линий. Это развивает слуховое внимание и учит замечать, как голоса входят, расходятся и снова соединяются.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 смысл произведения, нужно узнавать тему при каждом её возвращении. Поэтому фуга тренирует музыкальную память: знакомая мелодия помогает понять, как устроена вся форма.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фуги не делает её сухой. Наоборот, точный порядок, контрасты и смена голосов создают живое звучание, которое интересно разбирать и слушать несколько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которые пересекаются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визуальном искусстве образ фуги можно увидеть в переплетении линий, узоров и ритмов. Такая композиция напоминает музыкальные голоса: каждый элемент сохраняет форму, но вместе они создают цельный рисунок и ощущение внутреннего порядка.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где несколько смыслов идут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кино фуга становится метафорой сложного строения произведения. Несколько линий сюжета движутся параллельно, перекликаются и возвращаются, как голоса в музыке. Благодаря этому зритель или читатель чувствует связность и глубину.
</a:t>
            </a:r>
            <a:endParaRPr lang="en-US" sz="104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множества 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декоративном искусстве фугой иногда называют композицию, где повторяются элементы и сохраняется строгий ритм. Это помогает показать, что красота может рождаться не из одного центра, а из согласованной работы многих деталей.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в культуре и других видах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прослушиванием легче удерживать тему и замечать, как она проходит через разные голоса.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слушание превращает фугу из сложной формы в понятную и интересную музыкальную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за восприятием сложной музыки при повторном прослушивании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восприятие фуги при повторном слушании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показывает, что разные голоса могут звучать одновременно и при этом не мешать друг другу. В этом есть важная мысль о мире: согласие возможно без полного сходства.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фуги для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мелодия в фуге сохраняет свою самостоятельность, но входит в общую структуру. Так музыка напоминает, что личность ценна именно в соединении с другими, а не в изоляции.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фуги рождается из точного порядка, повторения и разнообразия. Она учит видеть, как различия могут не разрушать целое, а делать его богаче и выразительнее.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фуга становится простым примером сложной идеи: гармония возникает тогда, когда разные части умеют слушать друг друга и действовать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Фуга: порядок, свобода и согласие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показывает, как строгая форма может оставаться живой и красивой: тема возвращается, голоса переплетаются, а музыка превращает различия в гармонию.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2026-05-24T23:33:58Z</dcterms:created>
  <dcterms:modified xsi:type="dcterms:W3CDTF">2026-05-24T23:33:58Z</dcterms:modified>
</cp:coreProperties>
</file>