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условия произрастания и видоизменения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окружающая среда влияет на рост и формы корней растений.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почве, всасывает воду и питательные вещества, а также накапливает запасы для жизни растения.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и функций корня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рост корней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нуждаются в достаточном увлажнении, чтобы клетки активно делились и увеличивались в длину. Без достаточной воды рост замедляется или изменяется форма корневой системы.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— ключ к развитию корней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обмена веществ в корнях; в кислых или затопленных почвах растения часто образуют специальные ткани для его поступления.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кислорода для корневого дыхания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рост корней, а слишком холодная либо горячая почва вызывает замедление или остановку развития.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условия и развитие корней
</a:t>
            </a:r>
            <a:endParaRPr lang="en-US" sz="26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влаги на формирование корней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влаги растения формируют более длинные и утолщённые корни для поиска воды на больших глубинах.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стимулирует ускоренное деление клеток в зоне роста, способствуя образованию мощной корневой системы.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подсолнечника и люцерны в условиях засухи формируются глубокие стержневые корни, повышающие устойчивость к засухам.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в жизнедеятельности корней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 корням необходим кислород. В кислых болотистых почвах растения, такие как осока и тростник, развивают воздухоносные ткани для обеспечения кислородом.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кислород: неразрывная связь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кислорода приводит к замедлению метаболизма, заболеваниям корней и их гибели, что снижает общую жизнеспособность растения.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кислорода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освещённости и температуры для корневой системы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 могут полностью останавливать рост корней и вызывать стресс у растения.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развиваются под землёй в полной темноте, прямое попадание света тормозит их рост и развитие.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почвы способствует ускоренному росту корней, при низких температурах процесс замедляется.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корни наиболее активны при температуре в пределах 15–22°C, что обеспечивает максимальное развитие системы.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6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рост корней у разных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зависимость скорости роста корней от температуры почвы у различных культур.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большинства растений — 18-22°C; при слишком низких или высоких температурах рост замедляется или прекращается.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почвы и минеральных веществ на корни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Стимулирует рост и развитие корневой системы, способствует образованию боковых корней.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Улучшаeт развитие корней и укрепляет их структуру, что повышает устойчивость растения.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корней от болезней и помогает эффективно использовать воду.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почвах формируется более разветвлённая корневая система, улучшается закрепление растения.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почвах корни утолщаются и становятся короче, поскольку им сложно проникать в плотный грунт. Это ограничивает разветвление системы.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и плотные почвы тормозят рост корней
</a:t>
            </a:r>
            <a:endParaRPr lang="en-US" sz="264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лёгких, хорошо дренированных почвах корни активно разветвляются и растут глубже, что увеличивает доступ к воде и питательным веществам.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Рыхлые почвы способствуют развитию разветвлённой системы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свойств почвы на форму корня
</a:t>
            </a:r>
            <a:endParaRPr lang="en-US" sz="4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на реакцию корней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реакции корней в зависимости от условий почвы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видоизменённых корней как приспособление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и клубневидные корни помогают растениям адаптироваться к затопленным почвам или запасать влагу, повышая устойчивость к засухам и затоплениям.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и корни-прицепы обеспечивают растениям дополнительное питание и крепление на опорах, что особенно важно для тропических видов.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накапливают запасы питательных веществ, что помогает растениям переживать неблагоприятный сезон и быстро возобновлять рост весной.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 формируются у растений в ответ на недостаток воды, воздуха или питательных веществ в почве, обеспечивая выживание в сложных условиях окружающей среды.
</a:t>
            </a:r>
            <a:endParaRPr lang="en-US" sz="2458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примеры моркови, редиса, свёклы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 и свёкла, запасают в тканях углеводы и воду, что позволяет растениям переживать холодный период и быстро восстанавливаться весной. Эти запасы создаются в специальных зонах корня.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корнеплоды накапливают энергию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корнеплодах свёклы концентрируются сахара, придающие сладость, а у редиса и моркови — витамины и минералы, важные для здоровья человека и роста растений, что делает их незаменимыми сельскохозяйственными культурами.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вкус корнеплодов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имеет длинный, конический корнеплод, а редис — более короткий и округлый. Эти различия связаны с приспособлением к разным условиям почвы и климату, обеспечивая лучший рост и хранение питательных веществ.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корнеплодов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Корни-прицепы и воздушные корни у растений тропиков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эпифитов, например орхидей и монстеры, поглощают влагу и питательные вещества из воздуха, помогая растениям выживать на деревьях без контакта с почвой.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Корни-прицепы плюща и винограда крепко удерживают растение на поверхностях, обеспечивая устойчивость и доступ к свету в плотных зарослях тропиков.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баньян обладает множеством воздушных корней, которые растут вниз, образуя дополнительные стволы, укрепляющие структуру и поддерживающие большое разветвлённое растение.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 у паразитических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растения, такие как омела и повилика, формируют специальные корни-присоски, которые внедряются в ткани хозяина для извлечения воды и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связаны с жизненно важными функциями паразита, обеспечивая его рост и развитие за счёт ресурсов другого растения, что иногда приводит к ослаблению или гибели хозяина.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 для 6 класса,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видоизменённых корней среди растений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чаще встречаются у сельскохозяйственных растений, обеспечивая питательные запасы для человека и животного мира.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корнеплодов указывает на их важность в агрокультуре, а разнообразие других видов корней отражает адаптацию растений к разным условиям.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болотных растений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корни-пневматофоры поднимаются над грунтом и обеспечивают растения кислородом в условиях затопленной почвы, как у болотного кипариса.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Пневматофоры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Осоки формируют воздухоносные корни, которые обеспечивают дыхание и питание при постоянном насыщении водой болотистых земель.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Осоковые растения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мангровых растений просятся воздухом в прибрежных болотах, помогая выжить в кислородно-дефицитной среде.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деревья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георгинов и бататов корни утолщаются, формируя клубни, где сохраняются вода и крахмал. Это обеспечивает выживание растений в неблагоприятных условиях и способствует быстрому весеннему росту.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в клубнях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Корни-клубни помогают не только запасать питательные вещества, но и размножаться вегетативным путём, что характерно для георгина и батата, позволяя сохранять сортовые качества.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клубней для размножения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Корни-клубни у георгина и батата
</a:t>
            </a:r>
            <a:endParaRPr lang="en-US" sz="4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видоизменённых корней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корни укрепляют почву, снижая эрозию за счёт плотного переплетения корневых систем, что важно для сохранения плодородия и структуры грунта.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корни помогают растениям адаптироваться к экстремальным условиям, например, засухам или затоплениям, поддерживая устойчивость экосистем.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корневых форм способствует биоразнообразию, предоставляя среду обитания для микроорганизмов и других живых существ.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корней для человека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свёклы получают сахар, что играет существенную роль в пищевой промышленности и экономике многих стран.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морковь, свёкла и редька, являются важным пищевым ресурсом благодаря высокому содержанию витаминов и углеводов.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используют в медицине за его целебные свойства, а корни девясила и других растений применяют в фитотерапии и приготовлении лекарств.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укрепляют почвенные склоны, предотвращая оползни и эрозию, тем самым способствуя защите окружающей среды.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условий произрастания и видоизменённых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Понимание, как условия среды влияют на развитие и перестройку корней, помогает использовать эти знания для устойчивого сельского хозяйства, медицины и охраны природы.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2026-05-08T17:03:10Z</dcterms:created>
  <dcterms:modified xsi:type="dcterms:W3CDTF">2026-05-08T17:03:10Z</dcterms:modified>
</cp:coreProperties>
</file>