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арифметического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помогают превращать сложные выражения в удобные и понятные.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арифметического корня нужны, чтобы упрощать выражения, решать уравнения и сравнивать числа. Они особенно полезны в геометрии и при вычислениях без калькулятора, если помнить об области допустимых значений.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свойства корня помогают в 9 классе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единственное число, для которого квадрат равен этому же числу.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Арифметический корень всегда выбирают неотрицательным, поэтому он имеет однозначный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арифметического квадратного корня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375" y="1539549"/>
            <a:ext cx="3051600" cy="27595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4125" y="301821"/>
            <a:ext cx="84231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квадратного корня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05468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по площади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площадь квадрата известна, квадратный корень показывает длину его стороны. Поэтому из площади 25 см² сразу получаем сторону 5 см, а из 64 см² — 8 см.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764031" y="1318933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в квадрат и извлечение квадратного корня — взаимно обратные действия. Это значит, что корень помогает восстановить длину по площади, а квадрат — проверить найденный результат.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05468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 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смысл корня часто встречается в задачах на периметр, диагональ и построение фигур. Особенно удобно, когда ответ нужно получить в сантиметрах, метрах или других единицах длины.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764031" y="3068630"/>
            <a:ext cx="1975284" cy="14520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видно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квадрата с подписанной площадью помогает увидеть, почему число под корнем связано со стороной. Визуальная модель делает правило понятнее и легче запоминается.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8E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4941" y="2153250"/>
            <a:ext cx="2951818" cy="2578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быстро находить корень из полных квадратов и проверять ответ возведением в квадрат.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полных квадратов корень находится сразу, без приближений. Эти значения полезно запомнить, чтобы быстрее упрощать выражения и проверять вычисления.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некоторых квадратных корней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Квадраты чисел от 1 до 10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4125" y="202050"/>
            <a:ext cx="64740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корня из квадрата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0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неотрицательного числа a верно: √(a²) = a. Это свойство показывает, что квадратный корень возвращает исходное неотрицательное число после возведения в квадрат.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425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есть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число отрицательное, равенство в таком виде уже не работает как запись арифметического корня. Корень всегда выбирают неотрицательным, поэтому нужно внимательно следить за знаком.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96450" y="1229900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положительным 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= 7 получаем √(7²) = 7. Здесь легко увидеть связь между двумя обратными действиями: сначала число возводят в квадрат, а затем возвращают его корнем.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96605" y="2937802"/>
            <a:ext cx="3740400" cy="14387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выражение √((-7)²) равно 7, потому что арифметический корень не бывает отрицательным. Это важно не путать с решением уравнения x² = 49.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арифметический квадратный корень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для чисел, которые являются полными квадратами, и для выражений, которые можно упростить.
</a:t>
            </a:r>
            <a:endParaRPr lang="en-US" sz="130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9880" y="3418395"/>
            <a:ext cx="233100" cy="233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корня из произведения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≥ 0 и b ≥ 0, то √(ab) = √a · √b. Свойство позволяет разложить число под корнем на удобные множители и вынести полный квадрат за знак корня.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квадрата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искать среди множителей полный квадрат. Тогда число вроде 72 удобно представить как 36·2, после чего получаем 6√2 вместо громоздкого корня из 72.
</a:t>
            </a:r>
            <a:endParaRPr lang="en-US" sz="1081" dirty="0"/>
          </a:p>
        </p:txBody>
      </p:sp>
      <p:sp>
        <p:nvSpPr>
          <p:cNvPr id="18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соблюдать условия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применяют только тогда, когда оба множителя неотрицательны. Это нужно, чтобы не нарушить смысл арифметического корня и не получить неверное преобразование выражения.
</a:t>
            </a:r>
            <a:endParaRPr lang="en-US" sz="101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часть корней находится сразу, а часть — после выделения квадратного множителя. Это особенно удобно для чисел, которые не являются полными квадратами.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помогает быстро получить точный ответ и сделать выражение короче. Метод особенно полезен, когда под корнем есть большой квадратный множитель.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разложение на множители упрощает вычисление корней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школьного курса алгебры
</a:t>
            </a:r>
            <a:endParaRPr lang="en-US" sz="130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1900" y="289393"/>
            <a:ext cx="82002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корня из частного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46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≥ 0 и b &gt; 0, то √(a/b) = √a / √b. Формула показывает, что корень от дроби можно разделить на корни числителя и знаменателя.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47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знаменатель строгий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не может быть равен нулю, потому что деление на ноль невозможно. Поэтому условие b &gt; 0 обязательно, иначе преобразование теряет смысл.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86527" y="12647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выражения √(81/9) получаем √81 / √9 = 9/3 = 3. Такой способ удобно применять, когда дробь под корнем можно легко разделить на два простых корня.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86676" y="3046075"/>
            <a:ext cx="3585418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особенно полезно при упрощении дробей под корнем и при проверке ответов. Оно делает выражение более наглядным и часто сокращает число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корневых выражений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удобные 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упростить корень, число под знаком корня раскладывают на произведение, где один множитель — полный квадрат. Тогда его корень легко вынести наружу, а оставшаяся часть остаётся под корнем в более простом виде.
</a:t>
            </a:r>
            <a:endParaRPr lang="en-US" sz="111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точный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разложении есть квадратный множитель, выражение становится короче и понятнее. Например, 72 удобно представить как 36·2, а 48 — как 16·3. На схеме это можно показать двумя блоками: «квадрат» и «остаток».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обратное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полезно возвести результат в квадрат и убедиться, что получается исходное число. Такой приём помогает не только оформить ответ аккуратно, но и сразу заметить ошибку в разложении или вычислениях.
</a:t>
            </a:r>
            <a:endParaRPr lang="en-US" sz="114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основные формулы и ограничения, без которых их нельзя использовать.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формулы работают только при выполнении условий на числа под корнем и знаменатель. Перед преобразованием выражения нужно обязательно проверить допустимые значения.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арифметического корня и условия их применения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арифметический корень не может быть отрицательным
</a:t>
            </a:r>
            <a:endParaRPr lang="en-US" sz="1901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Арифметический квадратный корень — это неотрицательное число. Поэтому запись √9 означает только 3, а не −3.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 подходит −3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−3 действительно даёт 9 при возведении в квадрат, но оно не является арифметическим корнем. У корня всегда выбирают неотрицательный ответ.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ctr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выражения √a есть один правильный результат, поэтому его нельзя путать с решением уравнения x²=a, где возможны два корня.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упрощения корней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преобразовании выражений с квадратным корнем.
</a:t>
            </a:r>
            <a:endParaRPr lang="en-US" sz="130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особенно часто встречаются там, где нужно перейти от площади или квадрата величины к длине. Это делает их полезными в задачах на измерения и построения.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геометрию, потому что именно там корень чаще всего помогает находить длину по известной площади или диагонали.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математике и жизни встречаются корни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типовых школьных задач по алгебре и геометрии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корнями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сложение под корнем
</a:t>
            </a:r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 — считать, что √a + √b равно √(a+b). На деле эти выражения почти всегда различаются, поэтому корни сначала вычисляют или упрощают отдельно, а потом уже складывают результаты.
</a:t>
            </a:r>
            <a:endParaRPr lang="en-US" sz="1195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формулах с корнями важно помнить о допустимых значениях. Если не проверить, что числа под корнем неотрицательны, а знаменатель больше нуля, можно получить запись, которая не имеет смысла.
</a:t>
            </a:r>
            <a:endParaRPr lang="en-US" sz="123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со знаком
</a:t>
            </a:r>
            <a:pPr algn="l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писать √(a²) как ±a. Арифметический корень всегда неотрицателен, поэтому результатом будет только положительное число или ноль, даже если исходное число было отрицательным.
</a:t>
            </a:r>
            <a:endParaRPr lang="en-US" sz="12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с помощью квадрата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94100" y="1229972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Запишите найденный корень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обозначьте полученный результат как x. Это помогает проверить, действительно ли он подходит для исходного числа, и не пропустить ошибку при вычислении.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94250" y="21811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Возведите в квадрат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вычислите x². Если получилось число под корнем, ответ верный; если нет, нужно пересмотреть упрощение или подбор значения.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4250" y="31323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Сравните с исходным числом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8²=64, значит √64=8. Такой приём особенно удобен для полных квадратов, потому что проверка занимает всего несколько секунд.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4250" y="4083586"/>
            <a:ext cx="3622500" cy="801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Исправьте неточность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квадрат не совпал с исходным числом, ответ нужно изменить. Проверка помогает быстро заметить ошибку в знаке, разложении на множители или записи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этих чисел ускоряет вычисления и помогает сразу узнавать точные значения корней без лишних действий.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известны полные квадраты, тем быстрее выполняются упрощение выражений и проверка ответов в 9 классе.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квадраты до 100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алгебры: квадраты чисел от 1 до 10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2600" y="253600"/>
            <a:ext cx="7486800" cy="5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свойств корня в вычислениях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22675" y="1125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√50 удобно записать как √(25·2)=5√2. Здесь полный квадрат 25 сразу выносится из-под корня, а выражение становится короче и проще для дальнейших действий.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32272" y="1126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√18 можно представить как √(9·2)=3√2. Такой приём полезен, когда число не является полным квадратом, но содержит подходящий квадратный множитель.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22675" y="3103476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из дроби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√(144/16)=√144/√16=12/4=3. Свойство частного помогает сначала упростить числитель и знаменатель, а потом получить точный ответ без калькулятора.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32272" y="3104618"/>
            <a:ext cx="2996903" cy="1509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перед задачей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√75=√(25·3)=5√3. После преобразования легче сравнивать значения, решать уравнения и аккуратно записывать ответ в конце вычислений.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корнях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Арифметический корень существует только для неотрицательных чисел и сам не бывает отрицательным. Если помнить свойства и проверять условия, упрощение выражений становится быстрым и надёжным.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2026-05-29T13:35:57Z</dcterms:created>
  <dcterms:modified xsi:type="dcterms:W3CDTF">2026-05-29T13:35:57Z</dcterms:modified>
</cp:coreProperties>
</file>