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чувств: мышечное чувство, кожная чувствительность, обоняние и вкус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ключевые системы восприятия и их роль в жизни подростков.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помогают нам ориентироваться в мире, обеспечивают безопасность и поддерживают общение. Они влияют на обучение, развитие моторики и формирование социальных связей у подростков.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7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органы чувств важны для человека и общества
</a:t>
            </a:r>
            <a:endParaRPr lang="en-US" sz="2187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чувствительности человека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Экстероцепция — ощущение внешнего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6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Экстероцепция включает восприятие прикосновений, температуры и боли. Рецепторы на коже распознают стимулы извне, помогая определить окружающую обстановку и реагировать на опасности.
</a:t>
            </a:r>
            <a:endParaRPr lang="en-US" sz="1176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Интероцепция — сигналы изнутри тела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Интероцепторы фиксируют состояние внутренних органов — например, давление или боль. Эти ощущения помогают контролировать здоровье и обеспечивать внутреннее равновесие организма.
</a:t>
            </a:r>
            <a:endParaRPr lang="en-US" sz="1141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Проприоцепция — мышечно-суставное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Проприоцепция даёт информацию о положении и движении частей тела без зрения. Она важна для координации и равновесия, особенно в сложных движениях и повседневной активности.
</a:t>
            </a:r>
            <a:endParaRPr lang="en-US" sz="121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строения кожи как органа осязания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 — внешний защитный слой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 предотвращает проникновение патогенов и поддерживает влагу в коже. Его клетки постоянно обновляются, обеспечивая барьер между телом и внешней средой.
</a:t>
            </a:r>
            <a:endParaRPr lang="en-US" sz="1183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Дерма — центр сенсорных рецепторов
</a:t>
            </a:r>
            <a:pPr algn="l" indent="0" marL="0">
              <a:lnSpc>
                <a:spcPct val="100000"/>
              </a:lnSpc>
              <a:buNone/>
            </a:pPr>
            <a:r>
              <a:rPr lang="en-US" sz="6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дерме располагаются рецепторы прикосновения, температуры и боли. Здесь также протекают капилляры и находятся потовые железы, регулирующие теплообмен и выделение.
</a:t>
            </a:r>
            <a:endParaRPr lang="en-US" sz="1150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Подкожная жировая ткань — амортизатор и теплоизолятор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слой защищает внутренние органы от механических повреждений и помогает поддерживать стабильную температуру тела, играя важную роль в сохранении энергии.
</a:t>
            </a:r>
            <a:endParaRPr lang="en-US" sz="124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Тактильные рецепторы, такие как Мейснера и Меркеля, отвечают за восприятие лёгких прикосновений и мелких деталей поверхности.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и их роль в кожной чувствительности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Терморецепторы способны обнаруживать и передавать изменения температуры, помогая организму адаптироваться к окружающей среде.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Ноцицепторы реагируют на болевые стимулы, обеспечивая быструю защитную реакцию на повреждения кожи или опасные воздействия.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739497"/>
            <a:ext cx="3934500" cy="1406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особенности каждого вида рецептора и зоны их максимальной чувствительности у подростков.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Повышенная реактивность рецепторов на ладонях и подошвах способствует быстрой адаптации и защите в подростковом возрасте.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7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кожных рецепторов по функциям и распределению
</a:t>
            </a:r>
            <a:endParaRPr lang="en-US" sz="2077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2023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пути передачи кожных ощущений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рецепторов к спинному мозгу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волокна перенаправляют сигналы с кожи в спинной мозг, начиная процесс обработки сенсорной информации, что обеспечивает быструю реакцию на раздражители.
</a:t>
            </a:r>
            <a:endParaRPr lang="en-US" sz="1238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Восходящие пути и таламус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импульсы проходят через таламус — центр перераспределения сигналов, который направляет информацию в кору головного мозга для осознанного восприятия.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в сенсорной коре и нарушения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сенсорной коре происходит анализ и интерпретация ощущений. Повреждения этих путей могут приводить к утрате чувствительности или развитию гиперчувствительности.
</a:t>
            </a:r>
            <a:endParaRPr lang="en-US" sz="126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касании горячего предмета активируются болевые рецепторы, что вызывает мгновенный отдёргивающий рефлекс для защиты кожи.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примеры кожной чувствительности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Тактильные рецепторы позволяют ощущать лёгкое дуновение ветра, помогая ориентироваться в окружающей среде без визуальных сигналов.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кожи различают текстуру материалов, например, шерсть кажется мягкой, а дерево — твёрдым и шероховатым.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рецепторов на кончиках пальцев позволяет выполнять точные движения, например, при письме или игре на музыкальных инструментах.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Мышечно-суставное чувство (проприоцепция): определение и функции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проприоцепция?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Проприоцепция — это способность ощущать положение и движение тела без визуального контроля. Она опирается на специальные рецепторы в мышцах и суставах.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проприоцепции в движениях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система обеспечивает координацию, баланс и точность движений, играя ключевую роль в повседневной активности и спортивных достижениях.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концентрация рецепторов в туловище соответствует менее точным движениям этой области по сравнению с кистями и стопами.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плотность рецепторов в кистях и стопах способствует точности и быстроте движений у подростков.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проприорецепторов в теле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нейрофизиологии мышечного чувства, 2022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Проприоцепция помогает подросткам выполнять сложные движения без постоянного контроля зрения. Это необходимо при печатании, езде на велосипеде и спортивных тренировках, облегчая координацию и уверенность в движениях.
</a:t>
            </a:r>
            <a:endParaRPr lang="en-US" sz="1359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9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мышечного чувства в повседневной жизни подростков
</a:t>
            </a:r>
            <a:endParaRPr lang="en-US" sz="2229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происходит активное развитие мышечного чувства. Это способствует формированию новых навыков и улучшению точности движений, что особенно важно для учёбы и занятий спортом.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96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100 000
</a:t>
            </a:r>
            <a:endParaRPr lang="en-US" sz="3696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обонятельных клеток содержится на каждом квадратном миллиметре слизистой носа, что обеспечивает высокую чувствительность к запахам.
</a:t>
            </a:r>
            <a:endParaRPr lang="en-US" sz="1066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небольшой площади носовой полости размещается огромное количество рецепторов, способных воспринимать разнородные молекулы запахов.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Анатомический атлас человека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Обонятельные рецепторы передают сигналы через обонятельные нервы в обонятельную луковицу, где начинается первичная обработка запахов.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передачи и обработка обонятельной информации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импульсы направляются в височные доли коры головного мозга, отвечающие за восприятие и распознавание ароматов.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лимбической системой обеспечивает эмоциональные и памятные реакции на запахи, что сильно влияет на поведение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обоняния у подростков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Повышенная чувствительность к ароматам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гормональные изменения усиливают восприятие запахов. Подростки могут остро реагировать на ароматы духов или бытовых средств, что влияет на их выбор и настроение.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влияют на пищевые предпочтения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к запахам меняет отношение подростков к еде. Яркие ароматы могут вызывать как притяжение, так и отторжение, формируя индивидуальные вкусовые привычки.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825" y="866600"/>
            <a:ext cx="3827250" cy="408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155625" y="11042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рецепторов на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рецепторы сосредоточены в разных сосочках языка, а также на мягком нёбе и в горле. Каждый тип рецептора реагирует на определённый вкус, обеспечивая многообразие ощущений.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912250" y="179300"/>
            <a:ext cx="79017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рецепторы: строение и локализация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155625" y="31488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числа рецепторов с возрастом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количество вкусовых клеток уменьшается, однако у подростков их ещё достаточно много, что объясняет яркость восприятия вкусов в этом возрасте.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демонстрирует чёткое разделение по восприятию основных вкусовых качеств на языке.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рецепторов помогает адаптивно воспринимать пищу, различая её свойства по разным частям языка.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зон восприятия вкуса на языке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школы, 2022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усиливает восприятие вкуса — при заложенности носа пища кажется безвкусной. Это связано с тем, что до 80% вкусовых ощущений зависит от запаха.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4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обоняния на формирование вкусовых ощущений
</a:t>
            </a:r>
            <a:endParaRPr lang="en-US" sz="2074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запах свежей выпечки или ароматных трав значительно увеличивает удовольствие от еды и влияет на аппетит.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рецепторы передают сигналы по лицевому нерву, который отвечает за передние две трети языка.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Нейрофизиологические основы вкусового чувства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Языкоглоточный нерв передаёт информацию от задней части языка и горла, обеспечивая комплексное восприятие вкуса.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Блуждающий нерв участвует в передаче вкусовых сигналов с глубины утробы и пищевода, влияя на общее вкусовое восприятие.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вкусовых данных происходит в коре больших полушарий, где формируются пищевые предпочтения и реакции на знакомые продукты.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0" y="2062443"/>
            <a:ext cx="3792600" cy="27592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550" y="1324425"/>
            <a:ext cx="3117000" cy="151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помогает обнаруживать опасные запахи, такие как дым или газ, вовремя предупреждая об угрозе для жизни и здоровья.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роль обоняния и вкуса для организма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98550" y="3111600"/>
            <a:ext cx="3117000" cy="151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выполняет защитную функцию, позволяя избегать горьких или испорченных продуктов, что снижает риск отравлений и пищевых инфекций.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органов чувств в жизни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мышечного, кожного чувств, обоняния и вкуса играют важную роль в формировании навыков, эмоций и безопасности подростков, что способствует успешной адаптации в обществе и развитии личности.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2026-05-09T03:40:15Z</dcterms:created>
  <dcterms:modified xsi:type="dcterms:W3CDTF">2026-05-09T03:40:15Z</dcterms:modified>
</cp:coreProperties>
</file>