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jpe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4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В.Данько «Загадочные буквы»: весёлое знакомство с алфавитом
</a:t>
            </a:r>
            <a:endParaRPr lang="en-US" sz="3435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оживают, превращая чтение в игру и открытие.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 первые читатели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Данько пишет для детей так, чтобы слова звучали легко, ярко и запоминались с первого чтения. Её стихотворение удобно для урока в 1 классе: оно короткое, понятное и показывает буквы как героев художественного текста.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говорит название «Загадочные буквы»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«загадочные» сразу настраивает на тайну и игру. Обычные буквы будто скрывают что-то необычное и ждут, когда их внимательно рассмотрят.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помогает увидеть в алфавите не сухие знаки, а интересные образы. Ребёнку хочется догадаться, чем каждая буква удивит и запомнится.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делает чтение похожим на маленькое расследование. Вместо скучного перечисления букв возникает желание разгадывать их по одной.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как маленькие герои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буквы свой характер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буквы воспринимаются как живые персонажи. Одна кажется серьёзной, другая смешной, третья — немного таинственной и очень заметной.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показать в рисунке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подойдут буквы с улыбками, глазами, ручками и ножками. Такой образ сразу показывает, что алфавит в стихотворении не стоит на месте, а оживает.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56413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64740"/>
            <a:ext cx="440100" cy="391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206061" y="1429640"/>
            <a:ext cx="403725" cy="461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текст легко читать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читать вслух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хорошо звучат в классе и дома. Их можно произносить по строчкам, вместе повторяя ритм и интонацию.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запомнить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Повторяемая форма помогает удержать текст в памяти. После чтения детям проще вспомнить слова, потому что они звучат ясно и ритмично.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строки не перегружают внимание. Ребёнок читает их спокойно, по одному шагу, и легче понимает смысл каждого слова.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нет сложных оборотов и длинных фраз. Это помогает первокласснику уверенно следить за чтением и не теряться в строках.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со звуками и рифмой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Созвучные окончания делают стихотворение звонким и весёлым. Ребёнок слышит, как слова откликаются друг на друга, и лучше замечает ритм речи.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делает чтение похожим на игру с эхо. Стихотворение легко произносить, а его звучание хочется повторять ещё раз.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помогают уловить знакомые звуки и сравнить их между собой. Это полезно для детей, которые только учатся различать похожие и разные слова.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Азбука становится интересной игрой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Азбука на школьной парте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открытую азбуку приятно смотреть: страницы будто приглашают в мир букв. Рядом могут лежать карандаши и яркие карточки, чтобы чтение выглядело как занятная игра, а не как строгая проверка.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в кубиках и карточках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Цветные кубики с буквами помогают почувствовать, что алфавит можно не только читать, но и собирать руками. Такая картинка делает урок живым и понятным даже самым застенчивым ученикам.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Радостный читатель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 книгой в руках выглядит увлечённым и смелым. Он словно сам открывает тайну букв, а вокруг него — тёплая, дружелюбная школьная атмосфера.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— это не просто учебный материал, а основа чтения. Когда ребёнок относится к ним с интересом, учиться становится проще и спокойнее.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поддерживает первые успехи в чтении. Оно показывает, что новый материал можно осваивать без страха, с любопытством и улыбкой.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замечать, как буква выглядит и как она звучит в слове. Тогда алфавит перестаёт казаться набором знаков и становится понятнее.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буквам помогает сделать чтение ближе и дружелюбнее. Ребёнок видит, что в книге есть не только знания, но и радость открытия.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503" y="1784025"/>
            <a:ext cx="345000" cy="55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5728" y="1839225"/>
            <a:ext cx="552000" cy="44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2865" y="1784025"/>
            <a:ext cx="552000" cy="55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в стихотворении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998975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360000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ведут себя как живые существа. Благодаря этому они кажутся ближе ребёнку и вызывают улыбку, а не скуку.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704700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6065725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созвучия помогают услышать саму ткань речи. Дети замечают, что слова могут играть звуками, как маленькие колокольчики.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851837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3212863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Звучащие окончания соединяют строки в единый ритм. Текст становится музыкальным, и его хочется читать вслух ещё раз.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развивает чтение этого стихотворения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тренирует внимание к форме букв и их месту в слове. Ребёнок учится смотреть на знак не бегло, а вдумчиво, замечая важные детали.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развивает слух к звукам и помогает лучше запоминать слова. Когда буква, звук и рифма соединяются, чтение становится увереннее и интереснее.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текста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чтения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строк стихотворение звучит легко и дружелюбно. Буквы вызывают улыбку, а не тревогу, поэтому ребёнок сразу чувствует себя уверенно.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и удивление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появляется весёлое удивление: знакомые буквы будто оживают и начинают шалить. Такой поворот превращает чтение в занимательную игру.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финал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остаётся радостное и доброе впечатление. Текст не пугает, а поддерживает, помогая младшему школьнику полюбить буквы и чтение.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Олицетворение, рифма и звукопись превращают алфавит в маленькое приключение для ребёнка.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приёма делают буквы похожими на тайну, которую хочется разгадать.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художественных приёмов стихотворения В. Данько «Загадочные буквы»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 школьным уроком литературного чтения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Азбука на уроке оживает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литературного чтения это стихотворение помогает детям увидеть буквы не только в учебнике, но и в художественном тексте. Учитель может предложить найти знакомые знаки и обсудить, почему они кажутся весёлыми и необычными.
</a:t>
            </a:r>
            <a:endParaRPr lang="en-US" sz="813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буквах и звуках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можно рассмотреть азбуку, тетрадь и карточки с буквами. Такой разговор помогает первоклассникам связать стихотворение с учебной работой, повторить алфавит и заметить, как буква выглядит и звучит в слове.
</a:t>
            </a:r>
            <a:endParaRPr lang="en-US" sz="866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 строчкам без усталости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удобно читать вслух вместе с классом. Ребёнок не теряется в длинном тексте, а сразу замечает ритм, созвучия и простые слова, которые легко повторить и запомнить после первого прочтения.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нравятся такие стихи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Первоклассникам интересно, когда буквы ведут себя как живые герои. Так чтение становится похожим на игру, а не на скучное заучивание.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тон создаёт чувство безопасности и доверия. Если в тексте нет страха, ребёнок смелее читает вслух и охотнее запоминает новые слова.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помогают быстро понять смысл и не уставать. Даже начинающий читатель чувствует успех, когда легко дочитывает стихотворение до конца.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и неожиданные образы вызывают улыбку и удерживают внимание. Ребёнку хочется узнать, какая буква окажется самой забавной или загадочной.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стихотворение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знакомая буква превращается в весёлый и запоминающийся образ.
</a:t>
            </a:r>
            <a:endParaRPr lang="en-US" sz="151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80863"/>
            <a:ext cx="4401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54724" y="1440290"/>
            <a:ext cx="440100" cy="440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Фантазия помогает учиться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без скуки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Фантазия делает учебный материал живым и интересным. Буквы перестают быть просто знаками и превращаются в героев, за которыми хочется наблюдать и которых хочется запомнить.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настроение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текст поддерживает первоклассника и снимает напряжение. Урок становится добрее, а первые шаги в чтении воспринимаются как маленькое, но важное открытие.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66169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со словом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266169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звучит неожиданно и весело, ребёнку легче его удержать в памяти. Игра с рифмой помогает читать увереннее и замечать красоту звучания языка.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может быть рисунок к стихотворению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иллюстрации хорошо смотрятся улыбающиеся буквы, раскрытая азбука и ребёнок с книгой. Тёплые цвета и мягкие линии создадут ощущение доброго школьного праздника.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добавить карандаши, кубики с буквами и тетрадь на парте. Такой рисунок покажет, что чтение — это не строгий урок, а весёлая встреча с алфавитом.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произведение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внимательно слушать, как звучат слова. Ребёнок начинает замечать похожие и разные звуки, а это помогает лучше читать и говорить.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увидеть в книге не только знания, но и игру. Для младшего школьника это важный опыт: чтение может радовать, удивлять и подбадривать.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показывает, что буквы можно не только запоминать, но и любить. Когда знак становится знакомым и добрым, учиться становится спокойнее и интереснее.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788" y="1384361"/>
            <a:ext cx="483000" cy="55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1788" y="3227236"/>
            <a:ext cx="483000" cy="55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2788" y="1397111"/>
            <a:ext cx="526500" cy="526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22788" y="3239986"/>
            <a:ext cx="526500" cy="526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и образы стихотворения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23932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и звук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5003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показывают основу чтения. Ребёнок начинает понимать, что знак на странице связан с живым звучанием и помогает складывать слова.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123932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Азбука и школа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5003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мир помогает связать стихотворение с уроком. Азбука, тетрадь и карточки с буквами делают текст близким и понятным первокласснику.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31207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и игра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472278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делает стихотворение звонким и легко запоминающимся. Игра со словом превращает чтение в занятие, которое хочется повторять ещё раз.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31207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и фантазия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72278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образы создают ощущение маленького открытия. Буквы становятся необычными героями, а чтение — увлекательным приключением с улыбкой.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буквы могут быть друзьями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В. Данько показывает, что алфавит может быть весёлым, добрым и запоминающимся. Когда буквы оживают, читать становится легче, увереннее и гораздо интереснее.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2026-05-24T00:10:55Z</dcterms:created>
  <dcterms:modified xsi:type="dcterms:W3CDTF">2026-05-24T00:10:55Z</dcterms:modified>
</cp:coreProperties>
</file>