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image" Target="../media/image-7-8.jpe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истории: как написать сильную концовку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живёт в том, как она заканчивается.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хороший финал определяет всё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не просто завершает сюжет — он проверяет, был ли путь героя осмысленным. Именно последняя сцена делает конфликт, тему и эмоцию по-настоящему убедительными.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смысловые опоры удерживают концовку: ответ на конфликт, цена выбора, перемена героя и связка с темой.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6200" y="1560050"/>
            <a:ext cx="3780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496200" y="2708682"/>
            <a:ext cx="37800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опоры делают финал устойчивым и убедительным.
</a:t>
            </a:r>
            <a:endParaRPr lang="en-US" sz="1962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структурная схема презентации
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вещи особенно важны для сильной концовки: смысл события и переживание читателя. Если одно из них отсутствует, финал кажется неполным.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6200" y="1560050"/>
            <a:ext cx="3780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496200" y="2708682"/>
            <a:ext cx="37800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уровня — сюжетный и эмоциональный — должен держать концовку одновременно.
</a:t>
            </a:r>
            <a:endParaRPr lang="en-US" sz="1751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структурная схема презентации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452527"/>
            <a:ext cx="3239400" cy="6621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финалов и когда они работают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концовки выбирают не по моде, а по задаче истории и её жанру.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Закрытый финал подходит для завершённого конфликта, открытый — для размышления и продолжения смысла.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классификация типов финала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финала за 6 шагов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построена как путь от замысла к проверке качества финала.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формы перемены в финале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 без подсказок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стоит у двери и не ждёт, пока его позовут. Вместо длинных оправданий герой делает первый шаг сам, и этим показывает: прежняя неуверенность осталась позади. Важнее не сообщение о перемене, а сам поступок, который невозможно перепутать со старой версией героя.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Молчание после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заканчивается не объяснением, а короткой фразой, после которой оба молчат. Один персонаж отступает на полшага, другой впервые не уходит от ответа. Сцена работает именно потому, что выбор виден в реакции, а не в прямом комментарии.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Поступок вместо признания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возвращает вещь, которую раньше боялась потерять, и этим принимает новую ответственность. Никаких деклараций не нужно: важен жест, цена и спокойный тон, в котором слышно, что прежняя зависимость уже не управляет её действиями.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раскрывается через событие, а не через прямой вывод. Один точный поступок способен показать мысль яснее, чем длинное объяснение.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6200" y="1560050"/>
            <a:ext cx="3780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496200" y="2708682"/>
            <a:ext cx="37800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поступок может заменить целую моральную лекцию.
</a:t>
            </a:r>
            <a:endParaRPr lang="en-US" sz="2184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различия темы и морали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финале особенно важно вернуть детали, которые уже были важны для сюжета: символ, обещание, намёк, повтор. Они получают новый смысл и связывают части истории в единое целое.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6200" y="1560050"/>
            <a:ext cx="3780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496200" y="2708682"/>
            <a:ext cx="37800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типа деталей — подсказка, символ и повтор — должны получить оплату.
</a:t>
            </a:r>
            <a:endParaRPr lang="en-US" sz="1845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ружей Чехова и сюжетных обещаний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наращивать напряжение до конца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финале полезно держать короткие сцены, точные детали и минимум лишних объяснений.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 должно расти к кульминации, затем кратко замедлиться перед решающим шагом.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темпа финала для презентации, 2025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возможных эмоций помогают выбрать точный тон последней сцены и избежать случайной развязки.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6200" y="1560050"/>
            <a:ext cx="3780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496200" y="2708682"/>
            <a:ext cx="37800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эмоциональных вариантов достаточно, чтобы финал звучал осмысленно, а не случайно.
</a:t>
            </a:r>
            <a:endParaRPr lang="en-US" sz="1751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слайда 11: перечень эмоций финала.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рабочих форм дают автору выбор между действием, разговором и последствием без потери логики истории.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6200" y="1560050"/>
            <a:ext cx="3780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496200" y="2708682"/>
            <a:ext cx="37800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 финальной сцены достаточно, чтобы подобрать решение под жанр и идею.
</a:t>
            </a:r>
            <a:endParaRPr lang="en-US" sz="1845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слайда 12: перечень форм финальной сцены.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опоры делают разговор запоминающимся: подтекст, пауза и последняя реплика, которая остаётся после закрытия книги.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6200" y="1560050"/>
            <a:ext cx="3780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496200" y="2708682"/>
            <a:ext cx="37800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приёмов хватает, чтобы диалог звучал естественно и оставлял эмоциональный отклик.
</a:t>
            </a:r>
            <a:endParaRPr lang="en-US" sz="1845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слайда 13: ключевые элементы финального диалога.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требования особенно важны: честные подсказки заранее и сохранение логики героя после неожиданного поворота.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6200" y="1560050"/>
            <a:ext cx="3780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496200" y="2708682"/>
            <a:ext cx="37800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делают твист убедительным, а не случайным или нечестным.
</a:t>
            </a:r>
            <a:endParaRPr lang="en-US" sz="1835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слайда 14: основные правила твиста.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вещи обязательны для открытого финала: ясность произошедшего и вопрос, который остаётся только о будущем или смысле.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6200" y="1560050"/>
            <a:ext cx="3780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496200" y="2708682"/>
            <a:ext cx="37800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опоры позволяют оставить пространство для мысли без путаницы.
</a:t>
            </a:r>
            <a:endParaRPr lang="en-US" sz="1845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слайда 15: признаки открытой концовки.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типичных ошибок чаще всего ослабляют концовку и делают её похожей на случайную добавку к тексту.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6200" y="1560050"/>
            <a:ext cx="3780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496200" y="2708682"/>
            <a:ext cx="37800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ошибок достаточно, чтобы испортить даже сильную историю, если их не проверить заранее.
</a:t>
            </a:r>
            <a:endParaRPr lang="en-US" sz="1666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слайда 16: список частых ошибок финала.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195280"/>
            <a:ext cx="3239400" cy="117666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перед сдачей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проверка помогает быстро увидеть, работает ли финал как завершение истории.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хотя бы один пункт провален, концовка требует доработки.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Чек-лист слайда 17, составленный по плану презентации.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шага помогают быстро собрать черновик: выбор героя, цена решения и короткая строка-эхо в конце.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6200" y="1560050"/>
            <a:ext cx="3780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496200" y="2708682"/>
            <a:ext cx="37800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этапов достаточно, чтобы получить конкретный финал без лишних объяснений.
</a:t>
            </a:r>
            <a:endParaRPr lang="en-US" sz="1845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упражнения на слайде 18.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параметра меняются при переписывании: степень ответа, объём объяснений, последняя деталь и масштаб надежды.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6200" y="1560050"/>
            <a:ext cx="3780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496200" y="2708682"/>
            <a:ext cx="37800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параметра показывают, как изменить тип финала, не потеряв смысл истории.
</a:t>
            </a:r>
            <a:endParaRPr lang="en-US" sz="1845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упражнения на слайде 19.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финал собирается по шагам
</a:t>
            </a:r>
            <a:endParaRPr lang="en-US" sz="26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финал рождается из выполненного обещания, видимого изменения героя и точной последней эмоции, поэтому его можно собрать и проверить по алгоритму.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2026-07-25T18:54:28Z</dcterms:created>
  <dcterms:modified xsi:type="dcterms:W3CDTF">2026-07-25T18:54:28Z</dcterms:modified>
</cp:coreProperties>
</file>