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животные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виды нуждаются в нашей защите прямо сейчас.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редкие виды требуют внимания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встречаются всё реже, другие могут исчезнуть совсем. Красная книга помогает заметить опасность вовремя и напомнить, что природе нужна защита взрослых и детей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животных становится меньше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большой хищник Дальнего Востока
</a:t>
            </a:r>
            <a:endParaRPr lang="en-US" sz="248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осторожный житель гор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Какапо — необычный попугай, который не летает
</a:t>
            </a:r>
            <a:endParaRPr lang="en-US" sz="266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самки — последняя надежда для северного белого носорога. Учёные сохраняют клетки и ищут способы помочь виду не исчезнуть окончательно.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List; Ol Pejeta Conservancy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 этого вида осталось всего две, и без помощи учёных он может исчезнуть навсегда.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99971"/>
            <a:ext cx="8426700" cy="22712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тоже в опасности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80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80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518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2518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533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5533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549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549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64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1564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книга тревоги и помощи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животное становится редким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последствий показывает, как утрата среды обитания ведёт к исчезновению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учёные и защитники природы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считают редкие виды, следят за их поведением и ищут следы в лесу или горах. Так они узнают, где животные кормятся, отдыхают и выводят детёнышей.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за животными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защищают леса, степи, реки и горы. Там уменьшают шум, ограничивают опасную деятельность и оставляют животным спокойные укрытия.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 места обитания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питомниках специалисты заботятся о детёнышах редких видов, если им нужна помощь. Затем подросших животных иногда возвращают в природу, когда они готовы жить самостоятельно.
</a:t>
            </a:r>
            <a:endParaRPr lang="en-US" sz="1273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вырастить потомство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на тропах ставят специальные камеры. Они тихо снимают животных без помех, а затем помогают понять, какие места особенно важны для их жизни.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фотоловушки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— спокойные дома для диких животных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2000" y="1128392"/>
            <a:ext cx="2706300" cy="168086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помочь каждый ребёнок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951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35613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500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3390512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исчезновение одного вида опасно для всех
</a:t>
            </a:r>
            <a:endParaRPr lang="en-US" sz="2566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которым уже помогли люди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Редких животных начали разводить в питомниках и зоопарках под наблюдением специалистов. Это помогло сохранить потомство и дать видам больше шансов на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Питомники и забота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стали безопаснее, некоторых животных снова выпустили в привычные места. Так зубры и европейские бобры начали встречаться чаще, а природа получила хороший пример спасения.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природу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поняли, что некоторым видам нужна срочная защита. Для них стали создавать охраняемые территории, следить за численностью и запрещать опасную охоту.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начали охранять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спасают редкий вид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учёные и защитники природы шаг за шагом помогают редким животным выжить и окрепнуть.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живут не только далеко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87918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750" y="187918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87918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каждый вид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переносят пыльцу и помогают растениям размножаться. Без них цветам труднее давать семена, а луг или лес постепенно становятся беднее и скучнее.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нужна помощь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своё место в природе. Одни животные едят растения, другие охотятся, третьи разносят семена, и вместе они помогают миру оставаться здоровым.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равновесие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хотя бы один вид, природа теряет часть своего разнообразия. А чем больше живых существ рядом, тем интереснее, крепче и надёжнее становится весь природный дом.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богатство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075" y="962520"/>
            <a:ext cx="8545200" cy="203616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3774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защитника природы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61077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361102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214511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14536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501152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01177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787794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787819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074435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074460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редких животных — значит беречь будущее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животные напоминают нам, что природа очень хрупкая. Если защищать леса, реки и животных каждый день, удивительных живых существ на Земле останется больше.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2026-05-25T16:14:49Z</dcterms:created>
  <dcterms:modified xsi:type="dcterms:W3CDTF">2026-05-25T16:14:49Z</dcterms:modified>
</cp:coreProperties>
</file>