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народы Африки и Америки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государства, народы и языки встречаются на огромных пространствах.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Америка огромны и очень разнообразны. Чтобы понять их лучше, важно смотреть не только на границы на карте, но и на языки, миграции, историю и смешение культур.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карте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это материк с 54 признанными государствами. На севере его омывает Средиземное море, а с запада и востока берега выходят к Атлантическому и Индийскому океанам. На карте важно не смешивать материк, регион и отдельную страну.
</a:t>
            </a:r>
            <a:endParaRPr lang="en-US" sz="777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ориентира помогают крупные водные рубежи: Атлантический и Тихий океаны, Средиземное море и Карибское море. Они не просто разделяют материки, но и объясняют пути расселения людей, обмена товарами и культурных связей.
</a:t>
            </a:r>
            <a:endParaRPr lang="en-US" sz="803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Америки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тянется от Арктики до южных широт и включает Северную, Центральную и Южную Америку. К ней также относится Карибский бассейн, где островные страны и территории соединены морем, торговлей и общей историей.
</a:t>
            </a:r>
            <a:endParaRPr lang="en-US" sz="842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двух регионов: где что находится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понятия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помогут не путать территорию, людей и культуру.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народ, язык и культура связаны, но не совпадают полностью.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 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 и народ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100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государства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100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узнают по столице, флагу, законам и гражданству. Эти признаки показывают, кто управляет территорией, какие правила действуют и кто считается частью политического сообщества.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9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народ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9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или этнос объединяют происхождение, язык, память о прошлом и культурные традиции. Иногда один народ живёт в пределах одного государства, а иногда — сразу в нескольких.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6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рядом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может быть государственным и одновременно не единственным. Во многих странах рядом с ним существуют местные языки и диалекты, которые важны для повседневной жизни и семейного общения.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40242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выражается общность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40242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видна в одежде, музыке, еде, праздниках и обычаях. Она помогает людям узнавать себя как часть общей истории и передавать традиции следующим поколениям.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мозаика регионов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пустыня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задаёт особый ритм жизни на севере континента: здесь важны редкие оазисы, торговые пути и умение приспосабливаться к жаркому и сухому климату.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разнообразие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континента природные зоны тоже меняются заметно: от сухих областей до более влажных территорий. Это отражается в одежде, занятиях, музыке и местных обычаях.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высокогорья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известна горными районами, высокогорьями и вулканическими ландшафтами. Такие природные условия влияют на расселение людей, виды транспорта и сельское хозяйство.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леса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Африки преобладают саванны и тропические леса. Здесь хозяйство часто связано с земледелием, лесными ресурсами и жизнью рядом с крупными реками.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зоны Африки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связана с арабским и берберским мирами. Здесь широко распространены арабский язык и ислам, а города сочетают древнюю историю, рынки, мечети и современную городскую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выделяется крупными городами, сильными музыкальными традициями и большим числом местных языков. В одном государстве могут соседствовать разные этнические группы и способы жизни.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объединяет прибрежные торговые города, внутренние плато и саванны. Здесь заметно влияние суахили как важного языка общения между разными народами.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показывает сочетание современных городов, промышленности и богатого культурного наследия. В ней особенно заметно многоязычие и соседство разных исторических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1508125"/>
            <a:ext cx="2006345" cy="249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52" y="1508125"/>
            <a:ext cx="2006345" cy="249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27" y="1508125"/>
            <a:ext cx="2006345" cy="24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5977" y="1508125"/>
            <a:ext cx="2006345" cy="249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250" y="4047450"/>
            <a:ext cx="1957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399775"/>
            <a:ext cx="19572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часто называют страной Нила и древней цивилизации. Здесь современные города соседствуют с памятниками, которые напоминают о многовековой истории государства и его особом месте в Африке и мире.
</a:t>
            </a:r>
            <a:endParaRPr lang="en-US" sz="655" dirty="0"/>
          </a:p>
        </p:txBody>
      </p:sp>
      <p:sp>
        <p:nvSpPr>
          <p:cNvPr id="10" name="Text 2"/>
          <p:cNvSpPr txBox="1"/>
          <p:nvPr/>
        </p:nvSpPr>
        <p:spPr>
          <a:xfrm>
            <a:off x="2560225" y="4047450"/>
            <a:ext cx="1957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0225" y="4399775"/>
            <a:ext cx="19572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одна из самых населённых стран мира и один из главных центров Западной Африки. В ней особенно заметны крупные города, экономическая активность и языковое разнообразие.
</a:t>
            </a:r>
            <a:endParaRPr lang="en-US" sz="664" dirty="0"/>
          </a:p>
        </p:txBody>
      </p:sp>
      <p:sp>
        <p:nvSpPr>
          <p:cNvPr id="12" name="Text 4"/>
          <p:cNvSpPr txBox="1"/>
          <p:nvPr/>
        </p:nvSpPr>
        <p:spPr>
          <a:xfrm>
            <a:off x="4644200" y="4047450"/>
            <a:ext cx="1957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644200" y="4399775"/>
            <a:ext cx="19572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известна природными контрастами: от побережья Индийского океана до высоких плато и саванн. Эти ландшафты делают страну узнаваемой и показывают разнообразие Восточной Африки.
</a:t>
            </a:r>
            <a:endParaRPr lang="en-US" sz="664" dirty="0"/>
          </a:p>
        </p:txBody>
      </p:sp>
      <p:sp>
        <p:nvSpPr>
          <p:cNvPr id="14" name="Text 6"/>
          <p:cNvSpPr txBox="1"/>
          <p:nvPr/>
        </p:nvSpPr>
        <p:spPr>
          <a:xfrm>
            <a:off x="6710550" y="4047450"/>
            <a:ext cx="1957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710550" y="4399775"/>
            <a:ext cx="19572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 — многоязычное государство, где официально признаны 11 языков. Это хороший пример страны, в которой разные культуры и исторические группы живут в одном политическом пространстве.
</a:t>
            </a:r>
            <a:endParaRPr lang="en-US" sz="652" dirty="0"/>
          </a:p>
        </p:txBody>
      </p:sp>
      <p:sp>
        <p:nvSpPr>
          <p:cNvPr id="16" name="Text 8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7" name="Text 9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стран Африки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границы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колониального раздела к современным государствам Африки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поворотным: сразу множество стран Африки начали строить собственные государственные институты и символы.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данные по истории деколонизации Африки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государств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получили независимость и изменили политическую карту континента.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Северная и Латинская части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Латинская Америка различаются языками и историей, но остаются связанными миграциями, торговлей и общим культурным обменом.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Америке больше стран относится к Латинской части, но север и юг постоянно связаны общими потоками людей, товаров и идей.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Member States and standard geographic classification of the Americas; 2024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1492 года в Америке особенно активно смешивались коренные, европейские и африканские традиции, что сильно повлияло на языки, быт и культуру.
</a:t>
            </a:r>
            <a:endParaRPr lang="en-US" sz="246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дата начала европейского освоения Америки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масштабных исторических перемен на континенте.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00" y="1461975"/>
            <a:ext cx="1974101" cy="215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800" y="1461975"/>
            <a:ext cx="1974101" cy="215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0900" y="1461975"/>
            <a:ext cx="1974101" cy="215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9000" y="1461975"/>
            <a:ext cx="1974101" cy="2159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17500" y="3563800"/>
            <a:ext cx="17580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размеров и контрастов
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17500" y="3992975"/>
            <a:ext cx="17580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тянется через огромные пространства Южной Америки, и это видно даже по её картам и ландшафтам. Португальский язык объединяет страну, а крупные города связывают побережье с внутренними районами.
</a:t>
            </a:r>
            <a:endParaRPr lang="en-US" sz="704" dirty="0"/>
          </a:p>
        </p:txBody>
      </p:sp>
      <p:sp>
        <p:nvSpPr>
          <p:cNvPr id="14" name="Text 2"/>
          <p:cNvSpPr txBox="1"/>
          <p:nvPr/>
        </p:nvSpPr>
        <p:spPr>
          <a:xfrm>
            <a:off x="6833200" y="3563800"/>
            <a:ext cx="17580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два языка и одна страна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6833200" y="3992975"/>
            <a:ext cx="17580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широкие пространства, современные города и двуязычие. Английский и французский языки помогают увидеть, как в одном государстве могут сосуществовать разные исторические корни и культурные привычки.
</a:t>
            </a:r>
            <a:endParaRPr lang="en-US" sz="671" dirty="0"/>
          </a:p>
        </p:txBody>
      </p:sp>
      <p:sp>
        <p:nvSpPr>
          <p:cNvPr id="16" name="Text 4"/>
          <p:cNvSpPr txBox="1"/>
          <p:nvPr/>
        </p:nvSpPr>
        <p:spPr>
          <a:xfrm>
            <a:off x="4761300" y="3563800"/>
            <a:ext cx="17580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страна миграций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61300" y="3992975"/>
            <a:ext cx="17580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часто воспринимают через мегаполисы, дороги и переселения людей. В стране живут выходцы из разных частей света, поэтому культурная жизнь складывается из множества традиций, кухонь и языков.
</a:t>
            </a:r>
            <a:endParaRPr lang="en-US" sz="712" dirty="0"/>
          </a:p>
        </p:txBody>
      </p:sp>
      <p:sp>
        <p:nvSpPr>
          <p:cNvPr id="18" name="Text 6"/>
          <p:cNvSpPr txBox="1"/>
          <p:nvPr/>
        </p:nvSpPr>
        <p:spPr>
          <a:xfrm>
            <a:off x="2689400" y="3563800"/>
            <a:ext cx="17580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встреча эпох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2689400" y="3992975"/>
            <a:ext cx="17580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соединяет древнее наследие Мезоамерики и испаноязычную современность. Здесь рядом стоят памятники прошлых цивилизаций, оживлённые рынки и большие города, которые задают ритм жизни всей страны.
</a:t>
            </a:r>
            <a:endParaRPr lang="en-US" sz="709" dirty="0"/>
          </a:p>
        </p:txBody>
      </p:sp>
      <p:sp>
        <p:nvSpPr>
          <p:cNvPr id="20" name="Text 8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21" name="Text 9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страны — четыре образа Америки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28" y="1715825"/>
            <a:ext cx="7897544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двух регионов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 показывает, что в обоих регионах рядом с крупными государственными языками живут местные языки и диалекты.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Африке, и в Америке язык редко бывает один: официальные языки обычно сосуществуют с богатым местным языковым наследием.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языковой географии Африки и Америки, 2024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что отличает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усиливают связи между регионами, потому что именно там быстрее распространяются язык, мода, музыка и новые формы общественной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очень разнообразны, но Африка включает больше признанных государств; при этом в городах обоих континентов формируется общий современный ритм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Member States; standard geographic classification of Africa and the Americas; 2024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чувство принадлежности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складывается из повседневного опыта, образования и общих знаков принадлежности.
</a:t>
            </a:r>
            <a:endParaRPr lang="en-US" sz="14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50" y="1804500"/>
            <a:ext cx="900000" cy="72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804500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850" y="1764500"/>
            <a:ext cx="900000" cy="8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150" y="1714500"/>
            <a:ext cx="900000" cy="9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городах и сёлах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притяжения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школы, университеты, больницы, транспорт и рабочие места. Поэтому они притягивают людей из разных регионов и становятся центрами, где особенно быстро смешиваются языки и обычаи.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общины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помогают людям сохранять язык, память о предках и местные обычаи. Это особенно важно там, где большие перемены приходят вместе с городами и дорогами.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важно там, где рядом моря, озёра и реки. Оно влияет не только на питание, но и на хозяйство, местные праздники и навыки, передающиеся в семьях.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сельский уклад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сохраняют земледелие, скотоводство и сезонные работы, связанные с природой. Здесь особенно заметны традиционные формы взаимопомощи, семейного труда и связь жизни с местным ландшафтом.
</a:t>
            </a:r>
            <a:endParaRPr lang="en-US" sz="10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терминов и карты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лучше запоминать через конкретные примеры и ориентиры на карте: так легче отличать государство, народ, язык и культурные традиции.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государство, народ, язык и культура — разные понятия, а карта помогает связать их с реальными местами и регионами.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«Государства и народы Африки и Америки»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главном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100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Государства и народы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100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имеют границы и власть, но внутри них живут разные народы. Поэтому одна страна не всегда совпадает с одним языком или одной культурой.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9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Пространство и разнообразие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9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Америка объединяют огромные территории, где соседствуют большие города, сельские районы и разные природные зоны. Именно это создаёт богатое культурное разнообразие.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6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Следы истории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колонизации сильно повлияла на языки и границы. В результате во многих странах рядом существуют государственные языки, местные языки и общие исторические символы.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40242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Как возникает идентичность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40242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принадлежность формируется не только законом, но и школой, праздниками, памятью и повседневной жизнью. Поэтому она всегда связана с опытом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Америка показывают, что границы, народы, языки и культуры редко совпадают полностью. Разнообразие этих регионов — не исключение, а нормальная черта исторического развития.
</a:t>
            </a:r>
            <a:endParaRPr lang="en-US" sz="1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2026-07-26T05:11:51Z</dcterms:created>
  <dcterms:modified xsi:type="dcterms:W3CDTF">2026-07-26T05:11:51Z</dcterms:modified>
</cp:coreProperties>
</file>