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4. Музыкальное развитие
</a:t>
            </a:r>
            <a:endParaRPr lang="en-US" sz="332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поём, двигаемся и учимся слышать музыку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слышать точнее, говорить выразительнее, лучше запоминать и смелее выступать. Для третьеклассника это ещё и весёлый способ учиться внимательно, дружно и с интересом.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музыка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слышать музыку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слух начинается с умения замечать, где звук громкий или тихий, длинный или короткий. Такие различия легко запоминаются на простых примерах.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лучше слышат музыку, когда сравнивают её с понятными образами: звонок и барабан, высокий голос и низкий голос, протяжный звук и короткий хлопок.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ребёнок различает звучание, тем увереннее он поёт, повторяет ритм и замечает, как меняется музыкальная фраза.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хлопках, шагах и движении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удобнее всего чувствуется через тело: хлопки, притопы, шаги на месте и короткие рисунки из двух или трёх звуков. Так музыка сразу становится заметнее.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движение помогает запомнить ритм почти без усилий. Когда ладошки и ноги работают вместе, даже сложный рисунок кажется понятным и почти дружелюбным.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спокойное дыхание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третьего класса подходят песни с небольшим диапазоном, ясным текстом и удобным темпом. Тогда голосу легче звучать ровно и без напряжения.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пением важно сделать спокойный вдох носом и мягко выдыхать на фразе. Чёткое произношение помогает словам не теряться по дороге к слушателю.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распевки разогревают голос и настраивают слух. После них петь становится свободнее, а сам певец звучит увереннее — почти как маленький артист.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слушания к действию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наблюдения за музыкой к её исполнению и короткому обсуждению 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темпа помогают третьеклассникам точнее узнавать характер музыки и различать её настроение.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«Музыкальное развитие»
</a:t>
            </a:r>
            <a:endParaRPr lang="en-US" sz="4289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Быстрый, умеренный и медленный темп делают музыку понятнее на слух и помогают замечать, как меняется образ звучания.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ритма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коротко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треугольник, маракасы, палочки и колокольчики дают яркий звук. С ними легко показать удар и паузу, не пугая соседей по парте.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услышать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инструменты удобно использовать в ритмических играх и коротких сопровождениях. Они помогают почувствовать повтор, окончание фразы и порядок звучания.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412" y="1275937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музыкальная память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фразы запоминаются легче, чем длинные. Когда мелодия повторяется несколько раз, ребёнок быстрее узнаёт её и увереннее поёт без подсказки.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мелодия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 цепочке помогает удерживать порядок слов и звуков. Каждый новый ответ опирается на предыдущий, поэтому память работает спокойно и последовательно.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 цепочке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«услышь и повтори» тренирует слух и внимание одновременно. Ребёнок не только слышит, но и сразу проверяет себя действием — почти как музыкальный детектив.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Услышь и повтори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слушает музыку и замечает, где она начинается, где звучит тише, а где хочется шевельнуться вместе с ритмом.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подключаются простые движения: шаг, хлопок, наклон или поворот. Они делают темп и паузы гораздо заметнее.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движение соединяется с фразой или песней. Так легче почувствовать окончание мысли в музыке и попасть в общий ритм.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движения превращаются в маленькое выступление. Ребёнок действует увереннее, а урок получается живым и запоминающимся.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маленькому выступлению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урока: от слушания мелодии к уверенному исполнению в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75" y="335925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8950" y="1493250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игры на уроке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поёт или прохлопывает короткий мотив, а дети точно повторяют его. Такая игра развивает слух, внимание и помогает не бояться ошибиться — здесь это почти невозможно, ведь все учатся вместе.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«Эхо»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короткий ритмический рисунок хлопками или шагами, а остальные по цепочке передают его дальше. Игра помогает запомнить порядок звуков и делать движения точнее.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«Передай ритм»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прислушиваются к музыке и отмечают, когда появляется высокий, низкий, громкий или тихий звук. Задание делает слушание активным, а заодно учит замечать детали, которые легко ускользают.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«Найди звук»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звучания музыки дети двигаются, а по сигналу останавливаются. Игра учит слышать окончание фразы, быстро реагировать и удерживать внимание, не теряя при этом хорошего настроения.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«Замри»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слушают знакомые тембры и пытаются определить, что звучит: бубен, треугольник, колокольчик или палочки. Такое задание тренирует слух и знакомит с разными красками музыкального звучания.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«Угадай инструмент»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звучит лёгкая, спокойная пьеса, и сразу хочется улыбнуться. Мелодия будто шагает по солнечной дорожке, а тихие звуки делают её мягкой и доброй. Такое звучание легко представить как утро, когда всё начинается без спешки.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музыка звучит громче и увереннее, словно приглашает на праздник. В ней слышатся бодрый шаг, яркие акценты и ощущение торжества. Ребята быстро замечают: здесь музыка не шепчет, а как будто радостно здоровается со всем классом.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рисует настроение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коротких произведений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пьеса легче удерживает внимание третьеклассников: у неё обычно один яркий образ, и дети успевают услышать, как музыка меняется от начала до конца.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полезно сравнить характер звучания: музыка может быть похожа на марш, танец или песню. Такое сравнение помогает понять её настроение без длинных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контрасты внутри пьесы: где звук становится тише, где темп ускоряется, а где мелодия словно останавливается и прислушивается сама к себе.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фрагмент небольшой, ребёнок не устаёт и охотнее отвечает. Тогда слушание превращается не в испытание, а в спокойное музыкальное открытие.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музицирование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ритм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подбирают простой ритм хлопками, шагами или на инструментах. Здесь важно не спешить, а услышать, как маленький рисунок звуков складывается в понятную основу.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ответ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сочиняет короткий музыкальный отклик на стих, вопрос или мелодию. Так он пробует не только повторять, но и придумывать свой вариант.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маленькое исполнение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ритму и звуку добавляются движение, голос или инструмент. Получается небольшой номер, в котором третьеклассник чувствует себя уже не просто учеником, а соавтором.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каждый день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ребёнка дома, в школе, в мультфильмах и на праздниках. Она помогает собраться перед уроками, отдохнуть после них и разделить радость с другими, даже если это всего одна знакомая мелодия.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третьеклассников часто есть любимые песни, которые они узнают с первых звуков. Это делает музыку особенно близкой: она становится частью повседневной жизни, а не только школьным уроком.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музыкальный урок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умений, которые соединяются в одном занятии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маленькие успехи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детям сначала трудно точно держать ритм: рука спешит, шаг сбивается, а хлопок выходит не в тот момент. Но именно здесь полезны короткие повторения и спокойный темп.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успех заметен сразу: ребёнок узнал мелодию, повторил ритм или уверенно присоединился к группе. В музыке это уже не мелочь, а настоящий шаг вперёд.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пением похожая история: не сразу получается чисто взять звук и не потерять дыхание. Зато после нескольких попыток голос звучит смелее, а слова становятся более отчётливыми.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получают дети к концу темы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Слух, который стал внимательнее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уже лучше различают высокий и низкий звук, громкое и тихое звучание, начало и конец музыкальной фразы. Они начинают слушать не только ушами, но и всем вниманием, а это в музыке очень полезно.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исполнение без лишнего волнения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уроков дети смелее поют, слушают друг друга и легко включаются в совместное действие. Маленькое выступление уже не кажется страшным: рядом друзья, знакомый ритм и музыка, которая помогает собраться.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держится в руках и ногах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Третьеклассники увереннее повторяют короткие ритмические рисунки, двигаются в такт и не теряются в простых играх. Когда хлопки, шаги и музыка совпадают, в классе появляется дружная и бодрая энергия.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Пение, слушание, движение и игра делают музыку понятной и близкой. Даже короткие занятия укрепляют память, речь и настроение, а третьеклассникам помогают учиться увереннее и дружить с радостью.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развитие продолжается каждый день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2026-05-24T20:40:21Z</dcterms:created>
  <dcterms:modified xsi:type="dcterms:W3CDTF">2026-05-24T20:40:21Z</dcterms:modified>
</cp:coreProperties>
</file>