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Нидерланды, Бельгия и Люксембург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соседние страны Западной Европы: карта, столицы, языки, население, хозяйство и связь с ЕС.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эти страны и почему они важны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Нидерланды, Бельгия и Люксембург находятся в Западной Европе и тесно связаны общими границами. Через район идут важные дороги, железные пути и речные маршруты. Здесь находятся крупные города, порты Роттердам и Антверпен, а также Брюссель — столица ЕС.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территории и численность населения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разница между странами огромна: от самой большой Германии до крошечного Люксембурга.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крупнейшая и по населению. Люксембург — самый маленький по площади и один из самых малочисленных. Разный масштаб влияет на города, дороги и экономику.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оценки по площади и населению (ориентировочно, без уточнения года)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крупнейшая страна региона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экономике Германия считается одной из ведущих стран Европы и мира. Большая промышленная база помогает стране производить товары для внутреннего рынка и на экспорт.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ключевых отраслей — автомобилестроение, машиностроение, химическая промышленность, электроника и транспорт. Эти сферы связаны друг с другом и дают рабочие места в разных городах.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федеральная республика: она состоит из 16 земель, каждая имеет свои особенности. Столица страны — Берлин, а управление распределено между регионами и центром.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Нидерланды: страна каналов, дамб и тюльпанов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ниже моря и инженерные защиты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Нидерландов лежит в низинах, а местами — ниже уровня моря. Поэтому здесь строят дамбы, плотины и каналы, чтобы удерживать воду и защищать города и поля. Благодаря этому хозяйство развивается даже на сложной местности.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Теплицы, тюльпаны и порты на море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знамениты выращиванием цветов, особенно тюльпанов, но важны и современные теплицы. Рядом с сельским хозяйством работает переработка продуктов. А крупные порты, например Роттердам, помогают быстро отправлять товары дальше по миру.
</a:t>
            </a:r>
            <a:endParaRPr lang="en-US" sz="11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Бельгия: страна трёх языков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официальных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Бельгии официальными считаются три языка: нидерландский, французский и немецкий. Это влияет на школы, объявления и повседневное общение людей в разных регионах страны.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Брюссель — центр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 — Брюссель. Здесь расположены важные учреждения Европейского союза, а также штаб-квартира НАТО. Поэтому город часто называют политическим центром региона.
</a:t>
            </a:r>
            <a:endParaRPr lang="en-US" sz="1377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 фармацевтика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Бельгии опирается на химическую промышленность и фармацевтику. Предприятия выпускают как промышленные материалы, так и лекарства, которые востребованы и в Европе, и за её пределами.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и услуги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также сильна в пищевой промышленности и в сфере услуг. Удобное положение страны помогает бизнесу работать с поставками и логистикой, обслуживая соседние государства.
</a:t>
            </a:r>
            <a:endParaRPr lang="en-US" sz="12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≈0,67 млн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население делает Люксембург особенно заметным на карте Европы и частой площадкой для международной работы.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численности населения (ориентировочно, справочные данные без точного года)
</a:t>
            </a:r>
            <a:endParaRPr lang="en-US" sz="647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 насчитывает около 0,67 млн жителей, поэтому многие ездят на работу из соседних стран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экономической силы стран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размеру экономики лидирует Германия, а затем идут Нидерланды и Бельгия. Люксембург меньше по масштабам, но его доходы на человека выделяются.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простой: территория и численность населения не определяют всё. В регионе есть страна с большим промышленным весом и страна, где высокий уровень доходов сочетается с компактными размерами.
</a:t>
            </a:r>
            <a:endParaRPr lang="en-US" sz="1225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экономическим рейтингам (точные цифры ВВП зависят от года и методики, в этой диаграмме показаны ранги)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85" y="1599680"/>
            <a:ext cx="411836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Столицы, языки и форма правления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 страны похожи близостью друг к другу, но отличаются языками и устройством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страны — федерации, другие — конституционные монархии. Также заметны разные языковые сочетания, особенно в Бельгии и Люксембурге.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школьные справочные сведения о государственном устройстве и языках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товары перемещаются через регион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грузов: производство → транспорт → порты → отправка в другие 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хозяйство четырёх стран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известна автомобилями, станками и химическими производствами. Сильны машиностроение и электроника, а многие предприятия работают для европейского и мирового рынка, обеспечивая рабочие места и экспорт.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развивают современное сельское хозяйство: теплицы, переработку продуктов и удобную логистику. Через страну проходит крупная часть товарных потоков, поэтому сельское хозяйство тесно связано с транспортом.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сильна в фармацевтике и химической промышленности, а также в производстве продуктов питания. Гибкая промышленность и квалифицированные специалисты помогают выпускать товары для соседних стран и дальних поставок.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 специализируется на финансах и деловых услугах, а также на международных компаниях. При небольшом населении страна создаёт рабочие места в банковском секторе, юридических услугах и консалтинге.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плотность населения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показывает, сколько людей приходится на один квадратный километр. Для сравнения удобны города: чем выше плотность, тем сильнее ощущается конкуренция за жильё и пространство.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 виде индекса показывают разницу между объёмом населения и плотностью: Германия самая многочисленная, а Нидерланды и Бельгия — наиболее плотно заселённые.
</a:t>
            </a:r>
            <a:endParaRPr lang="en-US" sz="120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индекс (нормировка для учебного сравнения). Точные значения плотности и населения зависят от источника и года; в учебных материалах обычно используют показатели на одну дату, например 2023–2024.
</a:t>
            </a:r>
            <a:endParaRPr lang="en-US" sz="8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 их узнаваемые образы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и Амстердам: культура и городская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узнают по Бранденбургским воротам и крупнейшим музеям: город славится тем, как сохраняет историю и одновременно развивает современные районы. Здесь много мест для прогулок и выставок, включая культурные кварталы вокруг парков.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Брюссель и Люксембург: европейские связи и крепости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Брюссель запоминается площадью Гран-Плас и концентрацией европейских учреждений, из‑за чего город постоянно связан с международными событиями. Люксембург выделяется крепостными укреплениями и мостами через глубокие долины, создающими неповторимый городской рельеф.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21838"/>
            <a:ext cx="341226" cy="272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повседневная жизнь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 и городской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региона комфортно ездить на велосипеде: удобные маршруты и привычка к ежедневным поездкам уменьшают нагрузку на дороги. Это особенно заметно в Нидерландах и крупных городах Германии.
</a:t>
            </a:r>
            <a:endParaRPr lang="en-US" sz="127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прогулочные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городские площади помогают лучше понять историю и традиции стран. Берлин, Амстердам и Брюссель часто выбирают для культурных выходных, совмещая музеи, рынки и прогулки по центру.
</a:t>
            </a:r>
            <a:endParaRPr lang="en-US" sz="1322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Футбольные клубы как часть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остаётся популярным видом спорта и объединяет жителей вокруг клубов и стадионов. Матчи становятся заметной частью выходных, а юные болельщики получают понятный и живой способ познакомиться с местной культурой.
</a:t>
            </a:r>
            <a:endParaRPr lang="en-US" sz="1263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и международная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 и столицы региона отражают международную среду: здесь легко услышать разные языки и увидеть разнообразие культур. Многоязычные школы и деловые связи поддерживают эту атмосферу в повседневной жизни.
</a:t>
            </a:r>
            <a:endParaRPr lang="en-US" sz="12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 Европой и миром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международные платформы помогают странам региона вместе участвовать в европейской политике, экономике и передвижениях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страны связаны общими институтами и общей валютой, а также входят в Шенген. Поэтому поездки и торговля между ними проще, чем с государствами вне этих рамок.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сведения о членстве: Европейский союз, НАТО, введение евро, участие в Шенгенской зоне (по состоянию на действующие статусы стран).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общих границ к общему рынку Бенилюкса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взаимодействия региона: границы, участие в ЕС, свобода передвижения, транспортные коридоры и рост ежедневных поездок.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города для путешествий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Увеличенное внимание туристов часто связано с музеями, историческими площадями и крупными станциями, а также с тем, что между городами легко добраться на поезде.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 показывает, что самые «узнаваемые» места не всегда связаны только с столичным статусом: важны достопримечательности и транспортная доступность.
</a:t>
            </a:r>
            <a:endParaRPr lang="en-US" sz="129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рейтинг для школьного анализа. Для реальных значений нужны конкретные публикации статистических служб или туристических ведомств за определённый год.
</a:t>
            </a:r>
            <a:endParaRPr lang="en-US" sz="9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трудности и современные задачи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ближайшие годы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— чистая энергия и экономия электричества. Города развивают общественный транспорт, чтобы уменьшать количество выхлопов и делать поездки более предсказуемыми.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населения, дорогие квартиры и загруженные дороги сильнее всего заметны в больших городах. Дополнительно стоит задача беречь природу и сохранять зелёные зоны.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и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муниципалитеты расширяют велосипедные дорожки и модернизируют инфраструктуру: это снижает зависимость от личных машин и помогает улучшать качество воздуха.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страны удобно изучать вместе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страны позволяют увидеть, как соседние государства могут быть разными и одновременно тесно связанными. Германия подчёркивает промышленную мощь, Нидерланды — жизнь рядом с водой, Бельгия — многоязычие и европейские институты, а Люксембург — международные функции.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транспорт и торговые маршруты связывают города и предприятия: производители и порты работают как единая система. Поэтому изменения в одном месте быстро отражаются на экономике других стран региона.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общее европейское пространство делает сравнение наглядным: устройства государств, языки и повседневные привычки отличаются, но правила передвижения и сотрудничество помогают учиться на реальных примерах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регион с большим значением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Нидерланды, Бельгия и Люксембург — важный и компактный район Западной Европы. Их объединяют выгодное положение, транспорт, торговля, участие в ЕС и тесные связи городов, при этом каждая страна сохраняет собственные особенности.
</a:t>
            </a:r>
            <a:endParaRPr lang="en-US" sz="113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2026-05-11T17:00:25Z</dcterms:created>
  <dcterms:modified xsi:type="dcterms:W3CDTF">2026-05-11T17:00:25Z</dcterms:modified>
</cp:coreProperties>
</file>