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насекомые: дружная жизнь маленьких тружеников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труженики умеют жить и работать вместе.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насекомые живут вместе в колониях, где у каждого своя роль. Одни добывают пищу, другие строят дом, а третьи защищают семью и заботятся о потомстве.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большой насекомой семьёй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жизнь в семье помогает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находят еду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насекомые ищут пищу не поодиночке, а вместе, шансов найти богатое место становится больше. Находка быстро становится общим ресурсом для всей колонии.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всегда в порядке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члены семьи приносят стройматериалы, другие чистят ходы и комнаты, а третьи поддерживают порядок в укрытии. Так дом остаётся удобным и безопасным.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замечают раньше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появляется враг, в колонии быстро поднимается тревога. Насекомые передают сигнал соседям, и семья успевает защитить вход, малышей и запасы.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— дом муравьиной семьи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ходы
</a:t>
            </a:r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часто спрятан в земле. Внутри него тянутся ходы и камеры, где удобно жить, хранить еду и прятать яйца от дождя и врагов.
</a:t>
            </a:r>
            <a:endParaRPr lang="en-US" sz="1622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для малышей
</a:t>
            </a:r>
            <a:pPr algn="l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помещениях муравьи ухаживают за яйцами и личинками. Там поддерживаются порядок и тепло, чтобы будущие рабочие и солдаты росли спокойно.
</a:t>
            </a:r>
            <a:endParaRPr lang="en-US" sz="1482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складывают в доме крошки, семена и другую пищу. Такие запасы помогают семье пережить дни, когда еды снаружи становится меньше.
</a:t>
            </a:r>
            <a:endParaRPr lang="en-US" sz="1494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Трудолюбивые рабочие
</a:t>
            </a:r>
            <a:pPr algn="l" indent="0" marL="0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муравьи целый день заняты делом: носят кусочки листьев, землю и корм. Они сильные, ловкие и совсем не любят сидеть без работы.
</a:t>
            </a:r>
            <a:endParaRPr lang="en-US" sz="15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Пчелиный улей и соты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из воска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улье пчёлы строят ровные соты, как маленькие комнаты. Каждая ячейка полезна: в одних хранится мёд, в других лежит корм для личинок. Всё устроено очень аккуратно, будто кто-то разложил крошечный шкафчик по полочкам.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Сладкая работа с цветами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пчёлы вылетают на луг и в сад, чтобы собирать нектар и пыльцу. Возвращаясь домой, они приносят корм всей семье и невольно помогают растениям. Без такой помощи многим цветам было бы гораздо труднее.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внутри улья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улья кипит спокойная, но очень важная работа. Матка откладывает яйца, рабочие заботятся о порядке, а трутни участвуют в жизни семьи в своё время. Улей похож на маленький, дружный городок.
</a:t>
            </a:r>
            <a:endParaRPr lang="en-US" sz="11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 — быстрые защитники семьи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Бумажное гнездо
</a:t>
            </a:r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 строят гнёзда из волокон, похожих на тонкую бумагу. Такое жилище получается лёгким, но достаточно прочным, чтобы защитить семью и личинок.
</a:t>
            </a:r>
            <a:endParaRPr lang="en-US" sz="1561" dirty="0"/>
          </a:p>
        </p:txBody>
      </p:sp>
      <p:sp>
        <p:nvSpPr>
          <p:cNvPr id="11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для малышей
</a:t>
            </a:r>
            <a:pPr algn="l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осы ловят мелких насекомых и приносят их в гнездо. Это важная пища для личинок, которым нужно много сил для роста.
</a:t>
            </a:r>
            <a:endParaRPr lang="en-US" sz="1601" dirty="0"/>
          </a:p>
        </p:txBody>
      </p:sp>
      <p:sp>
        <p:nvSpPr>
          <p:cNvPr id="12" name="Text 4"/>
          <p:cNvSpPr txBox="1"/>
          <p:nvPr/>
        </p:nvSpPr>
        <p:spPr>
          <a:xfrm>
            <a:off x="655825" y="3020725"/>
            <a:ext cx="5227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слишком близко подходит к гнезду, осы сразу становятся настороженными. Они защищают дом дружно и решительно, поэтому лучше наблюдать за ними издалека.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Термиты — строители больших домов
</a:t>
            </a:r>
            <a:endParaRPr lang="en-US" sz="3141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колонии
</a:t>
            </a:r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Термиты живут большой семьёй, где каждый выполняет свою задачу. Колония начинает расти, когда появляются первые особи и находят подходящее место для жилья.
</a:t>
            </a:r>
            <a:endParaRPr lang="en-US" sz="1382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термитника
</a:t>
            </a:r>
            <a:pPr algn="r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термиты возводят крепкий термитник из частиц почвы и растительных материалов. Внутри остаются ходы, камеры и условия, удобные для всей семьи.
</a:t>
            </a:r>
            <a:endParaRPr lang="en-US" sz="1374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доме
</a:t>
            </a:r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термитнике сохраняются свежий воздух и нужная влажность. Это помогает термитам жить вместе, заботиться о потомстве и питаться древесиной и растительными остатками.
</a:t>
            </a:r>
            <a:endParaRPr lang="en-US" sz="13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разные члены семьи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есть солдаты. Они охраняют вход, отпугивают врагов и не дают чужакам добраться до личинок и запасов.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откладывает яйца и помогает колонии расти. Без неё семья не смогла бы долго сохранять своё большое и дружное сообщество.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насекомые добывают пищу, строят жилище, убирают ходы и кормят малышей. На них держится почти вся ежедневная работа в семье.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 личинки сами ещё ничего не умеют. О них заботятся взрослые, чтобы из маленьких жителей выросли новые помощники колонии.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Малыши
</a:t>
            </a:r>
            <a:endParaRPr lang="en-US" sz="11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насекомые понимают друг друга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запаха у муравьёв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оставляют за собой пахучие следы, чтобы другие нашли дорогу к еде или домой. Такой запаховой указатель помогает семье не теряться и быстро собираться в нужном месте.
</a:t>
            </a:r>
            <a:endParaRPr lang="en-US" sz="1232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пчёл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могут сообщать соседкам, где растут цветы, с помощью особых движений. Это похоже на маленький танец-подсказку, который передаёт направление и расстояние до богатого участка.
</a:t>
            </a:r>
            <a:endParaRPr lang="en-US" sz="1308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ос и термитов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 и термиты тоже пользуются запахами и движением, чтобы передавать важные сообщения. Так вся колония узнаёт об опасности, новом месте или нужной работе.
</a:t>
            </a:r>
            <a:endParaRPr lang="en-US" sz="13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 общественные насекомые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2267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Пчелиный рацион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нектар и пыльцу с цветов. Из этих запасов получается корм для семьи, а ещё благодаря таким вылетам пчёлы помогают растениям.
</a:t>
            </a:r>
            <a:endParaRPr lang="en-US" sz="1511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27682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Муравьиная находка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любят сладкие выделения тли, семена и мелких насекомых. Их меню очень разное, поэтому муравьи могут жить почти везде.
</a:t>
            </a:r>
            <a:endParaRPr lang="en-US" sz="1511" dirty="0"/>
          </a:p>
        </p:txBody>
      </p:sp>
      <p:sp>
        <p:nvSpPr>
          <p:cNvPr id="14" name="Text 4"/>
          <p:cNvSpPr txBox="1"/>
          <p:nvPr/>
        </p:nvSpPr>
        <p:spPr>
          <a:xfrm>
            <a:off x="783700" y="33268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Охотники-осы
</a:t>
            </a:r>
            <a:pPr algn="l" indent="0" marL="0">
              <a:lnSpc>
                <a:spcPct val="100000"/>
              </a:lnSpc>
              <a:buNone/>
            </a:pPr>
            <a:r>
              <a:rPr lang="en-US" sz="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 ловят других насекомых и используют их как пищу для личинок. Это делает их быстрыми и очень ловкими охотниками.
</a:t>
            </a:r>
            <a:endParaRPr lang="en-US" sz="1655" dirty="0"/>
          </a:p>
        </p:txBody>
      </p:sp>
      <p:sp>
        <p:nvSpPr>
          <p:cNvPr id="15" name="Text 5"/>
          <p:cNvSpPr txBox="1"/>
          <p:nvPr/>
        </p:nvSpPr>
        <p:spPr>
          <a:xfrm>
            <a:off x="5065438" y="12267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Термитный ужин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Термиты питаются древесиной и растительными остатками. Они перерабатывают старые части растений, помогая природе убирать ненужные отходы.
</a:t>
            </a:r>
            <a:endParaRPr lang="en-US" sz="1511" dirty="0"/>
          </a:p>
        </p:txBody>
      </p:sp>
      <p:sp>
        <p:nvSpPr>
          <p:cNvPr id="16" name="Text 6"/>
          <p:cNvSpPr txBox="1"/>
          <p:nvPr/>
        </p:nvSpPr>
        <p:spPr>
          <a:xfrm>
            <a:off x="5065438" y="227682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по месту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пища помогает этим насекомым не мешать друг другу и жить в разных условиях. У каждого вида есть своё любимое меню и свой способ добычи.
</a:t>
            </a:r>
            <a:endParaRPr lang="en-US" sz="15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с первого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колонии о потомстве заботятся взрослые насекомые. Они кормят личинок, чистят камеры и следят, чтобы малыши были в тепле и безопасности, пока те быстро растут и набираются сил.
</a:t>
            </a:r>
            <a:endParaRPr lang="en-US" sz="1463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детский «домик»
</a:t>
            </a:r>
            <a:pPr algn="l" indent="0" marL="0">
              <a:lnSpc>
                <a:spcPct val="100000"/>
              </a:lnSpc>
              <a:buNone/>
            </a:pPr>
            <a:r>
              <a:rPr lang="en-US" sz="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не умеют сами искать пищу или строить укрытие, поэтому живут в особых помещениях. Там всегда есть еда, порядок и помощь, а малышей можно быстро перенести в надёжное место.
</a:t>
            </a:r>
            <a:endParaRPr lang="en-US" sz="1401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малышей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одновременно растут сразу многие молодые насекомые. Это похоже на шумный детский сад, где каждый день кто-то ест, кто-то линяет, а кто-то уже готов к следующему этапу роста.
</a:t>
            </a:r>
            <a:endParaRPr lang="en-US" sz="1383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растут малыши в колонии
</a:t>
            </a:r>
            <a:endParaRPr lang="en-US" sz="3200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325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7225" y="1736750"/>
            <a:ext cx="25650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72750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защищается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атака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могут действовать дружно и быстро, будто одна маленькая армия. Если враг подходит к гнезду, они нападают вместе и стараются отогнать его от семьи.
</a:t>
            </a:r>
            <a:endParaRPr lang="en-US" sz="1277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 и 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пчёл и ос есть жало, которое помогает защищать улей или гнездо. Они не нападают без причины, но умеют дать отпор, если семье грозит опасность.
</a:t>
            </a:r>
            <a:endParaRPr lang="en-US" sz="1277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челюсти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защищаются не жалом, а сильными челюстями. Ими удобно хватать, удерживать и отпугивать врага, чтобы вход в дом остался безопасным для всех.
</a:t>
            </a:r>
            <a:endParaRPr lang="en-US" sz="1277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входа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в колонию нередко стоят сторожа. Они замечают чужака, подают сигнал остальным и не дают незваным гостям попасть внутрь, пока семья спокойно работает.
</a:t>
            </a:r>
            <a:endParaRPr lang="en-US" sz="12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общественное насекомое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развития насекомого в общественной семье: от яйца до взрослой особи.
</a:t>
            </a:r>
            <a:endParaRPr lang="en-US" sz="300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пчёлы нужны цветам и людям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пыльцы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пчёлы перелетают с цветка на цветок, на их теле остаётся пыльца. Затем они переносят её на другие цветки, и растения получают шанс образовать семена и плоды.
</a:t>
            </a:r>
            <a:endParaRPr lang="en-US" sz="1484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урожаю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яблоки, ягоды и овощи появляются лучше благодаря опылению. Без пчёл некоторым растениям было бы труднее завязывать плоды, а урожай стал бы беднее и скромнее.
</a:t>
            </a:r>
            <a:endParaRPr lang="en-US" sz="1484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помогают не только людям, но и диким растениям. Чем больше цветов они опыляют, тем легче сохраняются луга, сады и лесные поляны с богатой жизнью.
</a:t>
            </a:r>
            <a:endParaRPr lang="en-US" sz="14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помогают природе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прокладывают ходы в земле, и почва становится более рыхлой. Через такие маленькие туннели к корням лучше проходит воздух и влага, а растениям легче расти.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Разносчики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муравьи переносят семена в новые места. Так растения могут появляться дальше от материнского растения, а лес и луг понемногу заселяются новыми зелёными жителями.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Уборщики леса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убирают остатки растений и мелких животных, помогая природе избавляться от лишнего мусора. Благодаря этому на земле становится чище, а полезные вещества возвращаются в почву.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Сладкая дружба с тлями
</a:t>
            </a:r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муравьи охраняют тлей и получают от них сладкую падь. Это особая «договорённость», которая помогает муравьям находить пищу, а природе — показывать удивительные связи между живыми существами.
</a:t>
            </a:r>
            <a:endParaRPr lang="en-US" sz="16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умения маленьких тружеников
</a:t>
            </a:r>
            <a:endParaRPr lang="en-US" sz="2569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Муравей, который не сдаётся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умеют поднимать и тащить ношу, которая кажется им огромной. Иногда один маленький работник несёт крошку, травинку или добычу, которая намного тяжелее его самого. Сила здесь не в размере, а в упорстве и дружной работе.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город пчёл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Тёплым летом пчелиная семья становится очень большой и шумной. В улье кипит жизнь: одни пчёлы летают за нектаром, другие строят соты, третьи кормят малышей. Удивительно, как такой маленький дом вмещает столько дел!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Термитник выше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Термиты строят огромные термитники, которые иногда поднимаются выше человека. Внутри такого дома не тесно и не душно: там сохраняются свежий воздух и нужная влажность. Это настоящий инженерный успех маленьких строителей.
</a:t>
            </a:r>
            <a:endParaRPr lang="en-US" sz="11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могут беречь полезных насекомых
</a:t>
            </a:r>
            <a:endParaRPr lang="en-US" sz="295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83700" y="12267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цветов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Полезным насекомым нужны цветущие растения, где можно найти нектар и пыльцу. Если в саду и на лугу растут разные цветы, пчёлам и другим насекомым легче жить и работать.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783700" y="227682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и спокойная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Насекомым важны чистая вода и тихие места для жизни. Если не разрушать их гнёзда и не тревожить колонии, у них остаётся безопасный дом для работы и выращивания потомства.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783700" y="33268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вреда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Грязь, огонь и лишняя химия могут сильно навредить насекомым. Поэтому важно бережно относиться к природе, не ломать муравейники и выбирать заботливое поведение в саду и лесу.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всех общественных насекомых
</a:t>
            </a:r>
            <a:endParaRPr lang="en-US" sz="295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общественных насекомых есть место, где живёт вся семья: колония, гнездо, улей или термитник. Это их общий дом, где каждый знает, куда возвращаться.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семьи у каждого есть своё дело. Одни ищут еду, другие строят, третьи охраняют, а взрослые заботятся о малышах, чтобы работа в колонии не останавливалась.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не справились бы без помощи взрослых. Поэтому старшие насекомые кормят их, чистят помещения и переносят в безопасные места, если рядом появляется опасность.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насекомые умеют передавать сигналы и быстро понимать друг друга. Благодаря этому вся семья действует как слаженная команда, почти как маленький город с чёткими правилами.
</a:t>
            </a:r>
            <a:endParaRPr lang="en-US" sz="16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насекомые вокруг нас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у тропинки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или лесу можно заметить муравьёв, спешащих по своим дорожкам. Они несут крошки, травинки и семена, а иногда неожиданно исчезают в маленьком входе в землю. Там, под ногами, у них спрятан настоящий подземный дом.
</a:t>
            </a:r>
            <a:endParaRPr lang="en-US" sz="1161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на цветах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и в саду пчёлы перелетают с цветка на цветок, словно занятые гости на большом празднике. Они собирают нектар и пыльцу, а заодно помогают растениям. Поэтому рядом с цветами их труд особенно заметен.
</a:t>
            </a:r>
            <a:endParaRPr lang="en-US" sz="1196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 и термиты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 могут поселиться под крышей или в кустах и строят гнёзда из бумажного материала. Термиты живут в тёплых странах и возводят большие дома, которые похожи на крепости. Природа умеет удивлять самыми разными способами.
</a:t>
            </a:r>
            <a:endParaRPr lang="en-US" sz="11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насекомые — большая 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насекомые показывают, как важны дружба, порядок и помощь друг другу. Муравьи, пчёлы, осы и термиты вместе делают то, что одному не под силу, и этим помогают всей природе.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2026-05-25T19:23:14Z</dcterms:created>
  <dcterms:modified xsi:type="dcterms:W3CDTF">2026-05-25T19:23:14Z</dcterms:modified>
</cp:coreProperties>
</file>