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земноводных: введение и ключевые темы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разнообразие, особенности и важность земноводных в природе.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появились около 350 миллионов лет назад, став первыми позвоночными, освоившими сушу. Сегодня известно свыше 8000 видов, в России — более 30, что отражает их уникальные адаптации и эволюционное значение.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развитие земноводных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Бесхвостые — лягушки и жабы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разнообразная группа земноводных. Они широко распространены и отличаются прыгучестью и вокализацией, что важно для общения и размножения.
</a:t>
            </a:r>
            <a:endParaRPr lang="en-US" sz="1157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Хвостатые — тритоны и саламандры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преимущественно в влажных лесах. Отличаются наличием хвоста и способностью к регенерации утраченных конечностей.
</a:t>
            </a:r>
            <a:endParaRPr lang="en-US" sz="11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Безногие — червяги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амфибии, обитающие в тропиках. Их тело напоминает червей, и они приспособлены к подземному образу жизни.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земноводных: три основные группы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насчитывается более 8000 видов земноводных, что подчёркивает их широкое распространение и разнообразие.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зарегистрировано около 30 видов, которые обитают в различных природных зонах страны.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России включают разнообразных лягушек, жаб и тритонов с разными адаптациями к среде.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амфибий в стране безопасны для человека и играют важную роль в экосистемах.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земноводных России и мира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земноводные достигают максимального видового разнообразия. Влажный климат и изобилие водоёмов создают идеальные условия для жизни.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Южной Америки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областях собрано значительное число видов земноводных, обитающих в лесах, луговых и горных экосистемах.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России — европейская часть и Кавказ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 тропические леса дают приют множеству амфибий, которые адаптировались к разным экологическим нишам.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Азиатские и африканские тропики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обитания земноводных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влажная кожа часто ярко окрашена, что помогает дышать и защищаться от врагов благодаря выделению токсинов.
</a:t>
            </a:r>
            <a:endParaRPr lang="en-US" sz="1395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и конечности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сцеплена с туловищем короткой шеей. Многие виды имеют пальцы с приспособлениями для лазания, например, липкие диски.
</a:t>
            </a:r>
            <a:endParaRPr lang="en-US" sz="1256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внешний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амфибий варьируются от крошечных 3 см до крупных 30 см. Окраска и форма зависят от среды обитания и образа жизни.
</a:t>
            </a:r>
            <a:endParaRPr lang="en-US" sz="1351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 земноводных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и физиология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дышат жабрами, взрослые — лёгкими и через кожу, благодаря чему обеспечивается газообмен в разных средах.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Трёхкамерное сердце обеспечивает смешанную кровь, что уникально для амфибий среди позвоночных животных.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с длинным, выдвижным языком помогает ловить добычу, а мозг развит для сложного поведения.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земноводных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происходит откладкой икры в воду. Из икры вылупляются личинки с жабрами, которые постепенно превращаются во взрослых амфибий.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сопровождается развитием лёгких и конечностей. Время развития варьируется — от нескольких недель до двух лет в зависимости от вида.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Головастики питаются в основном растительной пищей — водорослями и мелкими частицами органики.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земноводные охотятся на насекомых, пауков и червей, играя ключевую роль в контроле популяций вредителей.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одна лягушка может уничтожить до 100 комаров, что делает их важными природными санитариями.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на разных стадиях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Язвельчатка — редкий вид Кавказа, занесённый в Красную книгу. Обитает в субальпийских лесах и страдает от уничтожения среды обитания.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Озёрная лягушка широко распространяется в Европе и Сибири, предпочитает стоячие водоёмы и отличается высокой плодовитостью и адаптивностью.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редких и массовых видов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разнообразие на Кавказе связано с богатой растительностью и влажным климатом. Сибирь характеризуется суровыми зимами и ограниченным числом видов.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и Кавказ являются главными центрами амфибийного биоразнообразия, что обусловлено благоприятными условиями и большим количеством водоёмов.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 земноводных России, 2020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видового разнообразия земноводных по регионам России
</a:t>
            </a:r>
            <a:endParaRPr lang="en-US" sz="24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хищники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Земноводных преследуют многие хищники: цапли и аисты в воздухе, щука и окунь в воде, а также лисицы, ежи и змеи на суше. Эти враги стараются поймать амфибий как источник пищи.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защиты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земноводные используют яркую или маскирующую окраску, которая предупреждает или скрывает от хищников. Жабы и тритоны выделяют ядовитые вещества по коже, а зимняя спячка снижает активность и риск нападений.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Враги и система защиты земноводных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земноводных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контролируют численность насекомых и других беспозвоночных, уменьшая вред от вредителей и поддерживая баланс в экосистемах.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пищей для многих хищников, обеспечивая энергетический поток и субсидируя разнообразные пищевые цепи.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высокой чувствительности к загрязнению среды земноводные выступают как важные биоиндикаторы городских и природных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Жабы выделяют токсичные вещества, отпугивающие хищников, что увеличивает их шансы на выживание.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Тритоны могут регенерировать потерянные конечности, восстанавливая повреждённые части тела и сохраняя жизнеспособность.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Головастики дышат жабрами под водой, что позволяет им жить в водной среде до метаморфоза.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амфибии сохраняют влажную кожу для газообмена и используют прыжки и маскировку, чтобы избежать опасностей.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поведенческие и физические адаптации земноводных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статус охраны крупнейших видов амфибий России, показывая необходимость защиты почти трети видов.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30% видов амфибий в России находятся под угрозой, что указывает на необходимость усиления охранных мероприятий.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РФ, 2021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охраны некоторых амфибий России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950" y="14353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угрожающие земноводным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242850" y="2439821"/>
            <a:ext cx="31590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 химикатами и осушение болот уменьшают пригодные для жизни территории, затрудняя размножение и выживание амфибий.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38150" y="2439821"/>
            <a:ext cx="31590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появление инвазивных видов-конкурентов, таких как американская бычья лягушка, оказывают давление на местные популяции земноводных.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инициативы, включая Красную книгу и программу IUCN, отслеживают состояние популяций амфибий во всём мире.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созданы заповедники и заказники для защиты природных мест обитания, а также ведётся разведение редких видов в неволе.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Федеральная целевая программа «Восстановление биоразнообразия» направлена на сохранение биологических ресурсов и поддержание популяций.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Просветительские акции и образовательные программы повышают осведомлённость общества о важности бережного отношения к земноводным.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меры по охране земноводных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регионах России проходят праздники, посвящённые лягушкам, которые объединяют жителей для защиты и изучения местных амфибий. Это привлекает внимание к природоохранным задачам.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праздники в поддержку амфибий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Студенческие и школьные группы участвуют в учёте амфибий, собирая данные о численности и миграциях. Это помогает учёным принимать меры по охране видов на местах.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популяций школьниками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Липецкой области школьники-волонтёры помогли очистить и улучшить пруды, что привело к увеличению численности зубчатого тритона и улучшению экологической ситуации.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 восстанавливают места обитания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Вовлечённость общества в охрану земноводных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утраты земноводных для экосистемы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амфибий резко увеличится количество насекомых, наносящих вред растениям и человеку, нарушится естественный баланс в экосистемах.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земноводных ухудшит качество водоёмов, приведя к их заиливанию и снижению биоразнообразия водных организмов.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пищи для змей и птиц может привести к сокращению их популяций, что отразится на всей пищевой цепи и экосистемной стабильности.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 необходимость охраны земноводных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Земноводные—ключевые участники экосистем, регулирующие численность и поддерживающие биоразнообразие. Их охрана — залог сохранения природы и устойчивого развития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2026-05-09T16:11:58Z</dcterms:created>
  <dcterms:modified xsi:type="dcterms:W3CDTF">2026-05-09T16:11:58Z</dcterms:modified>
</cp:coreProperties>
</file>