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1440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2181226"/>
            <a:ext cx="3837900" cy="16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— древние позвоночные, живущие и в воде, и на суше.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1216326"/>
            <a:ext cx="75969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Класс Земноводные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появились около 360 млн лет назад, когда первые рыбы начали выходить на сушу. Этот этап был решающим в истории жизни, дав начало развитию наземных позвоночных и углублению научных исследований.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амфибий в эволюции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земноводные? Характеристика класса
</a:t>
            </a:r>
            <a:endParaRPr lang="en-US" sz="2467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ведут двойной образ жизни: личинки развиваются в воде, взрослые особи способны жить на суше, что требует особых адаптаций.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амфибий гладкая, без чешуи, всегда влажная, что необходимо для дыхания через кожу и поддержания жизнедеятельности.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происходит преимущественно в водной среде, сопровождается метаморфозом — преобразованием организма на разных стадиях.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Бесхвостые — лягушки и жабы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отряд самый многочисленный. Лягушки и жабы широко распространены и легко узнаваемы благодаря отсутствию хвоста и мощным задним конечностям, приспособленным для прыжков.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Хвостатые — тритоны и саламандры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Отличаются наличием хвоста во взрослом состоянии. Обитают в водоемах и влажных местах, обладают способностью к регенерации утраченных частей тела.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Безногие — редкие червяги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на земноводных без конечностей, жизнь которых связана с подземными и водными средами. Их строение адаптировано к прыжкам и роющей жизни.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 амфибий и их представители
</a:t>
            </a:r>
            <a:endParaRPr lang="en-US" sz="246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видов земноводных по отрядам
</a:t>
            </a:r>
            <a:endParaRPr lang="en-US" sz="257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амфибий — бесхвостые, что отражает их эволюционное преимущество и адаптивные способности.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бесхвостых указывает на успешность их морфологических и поведенческих адаптаций по сравнению с другими отрядами.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союза охраны природы, 2023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и особенности кожи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земноводных делится на голову, туловище и конечности; у взрослых хвостатых сохраняется хвост для плавания и баланса.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покрыта слизистыми железами, выделяющими секреты для увлажнения и защиты от патогенов и засушливых условий.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Гладкая, часто ярко окрашенная кожа помогает как в маскировке, так и предупреждает хищников о токсичности.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чешуи, перьев или шерсти позволяет коже участвовать в газообмене наряду с легкими и жабрами.
</a:t>
            </a:r>
            <a:endParaRPr lang="en-US" sz="100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Кожное дыхание — постоянный процесс
</a:t>
            </a:r>
            <a:pPr algn="ctr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земноводных насыщена капиллярами и всегда влажна, что позволяет поглощать кислород напрямую из окружающей среды в любую стадию жизни.
</a:t>
            </a:r>
            <a:endParaRPr lang="en-US" sz="835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у личинок — адаптация к водной среде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стадии головастика амфибии дышат жабрами, которые обеспечивают эффективный газообмен в воде до формирования легких.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у взрослых особей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легких взрослые амфибии способны дышать атмосферным воздухом, что расширяет их среду обитания вне воды.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 у земноводных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Сердечно-сосудистая система амфибий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Имеются три круга кровообращения: кожный, малый (легочный) и большой, обеспечивающие газообмен и питание тканей.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двух предсердий и одного желудочка с частичным смешиванием крови, что отражает промежуточный этап эволюции.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системы позволяет адаптироваться к жизни как в воде, так и на суше, поддерживая универсальный обмен веществ.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8775" y="1640228"/>
            <a:ext cx="1441800" cy="11066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7975" y="1605547"/>
            <a:ext cx="1635900" cy="127165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750" y="1578460"/>
            <a:ext cx="1530900" cy="1191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64800" y="1640440"/>
            <a:ext cx="1354500" cy="10330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57954" y="2929325"/>
            <a:ext cx="14418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Икринки — начало жизни в воде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откладывают яйца в водоемы, где сформировывается желточный пузырь и развивается зародыш, чувствительный к изменениям среды.
</a:t>
            </a:r>
            <a:endParaRPr lang="en-US" sz="895" dirty="0"/>
          </a:p>
        </p:txBody>
      </p:sp>
      <p:sp>
        <p:nvSpPr>
          <p:cNvPr id="12" name="Text 2"/>
          <p:cNvSpPr txBox="1"/>
          <p:nvPr/>
        </p:nvSpPr>
        <p:spPr>
          <a:xfrm>
            <a:off x="2892075" y="3016950"/>
            <a:ext cx="14418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 — движущийся водный организм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имеют жабры и хвост, приспособлены к жизни в воде, питаются растительным материалом или мелкими организмами.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4898982" y="2955150"/>
            <a:ext cx="14418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— переход к суше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короткое время личинка утрачивает хвост, развивается легочная система и конечности, что позволяет перемещаться на суше.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6912525" y="2968263"/>
            <a:ext cx="14418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особь — самостоятельное существование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метаморфоза амфибии выходят к наземной жизни, меняя рацион и поведение в соответствии с новыми условиями.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метаморфоз земноводных
</a:t>
            </a:r>
            <a:endParaRPr lang="en-US" sz="25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этапов развития лягушки в процентах
</a:t>
            </a:r>
            <a:endParaRPr lang="en-US" sz="2728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каждой стадии зависит от климатических условий и вида, влияя на скорость развития в естественной среде.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стадия головастика обеспечивает полноценное развитие органов дыхания и подготовку к жизни на суше.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герпетологии, Университет Биологии, 2022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распространение земноводных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преимущественно живут в пресноводных водоемах, таких как пруды, ручьи и болота, где проходят ранние стадии жизненного цикла.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выбирают влажные леса и заболоченные территории для защиты и размножения, используя влагу для поддержания своей кожи.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распространены на всех континентах, кроме Антарктиды, наибольшее разнообразие наблюдается в экваториальных и тропических зонах.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плохо переносят засуху и вовсе отсутствуют в морской воде, что связано с особенностями их кожного дыхания и размножения.
</a:t>
            </a:r>
            <a:endParaRPr lang="en-US" sz="10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как предупреждающий сигнал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амфибии обладают яркой окраской, которая сигнализирует хищникам о токсичности кожи. Например, красочные дендробаты выделяют ядовитые вещества, что помогает избежать поедания.
</a:t>
            </a:r>
            <a:endParaRPr lang="en-US" sz="749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Покровительственная расцветка и маскировка
</a:t>
            </a:r>
            <a:pPr algn="ctr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благодаря окраске сливаются с окружающей средой — выглядят как листья или кора деревьев. Это помогает им оставаться незаметными для хищников.
</a:t>
            </a:r>
            <a:endParaRPr lang="en-US" sz="796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токсинов для защиты
</a:t>
            </a:r>
            <a:pPr algn="ctr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земноводные выделяют с кожи вещества, отпугивающие врагов. Пятнистая саламандра, например, выделяет яд, вызывающий раздражение и защищающий от нападений.
</a:t>
            </a:r>
            <a:endParaRPr lang="en-US" sz="773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маскировки и защитная окраска
</a:t>
            </a:r>
            <a:endParaRPr lang="en-US" sz="27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амфибий: разнообразие рациона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Головастики большей частью растительноядны или всеядны, питаясь водными растениями и микроорганизмами, что отличает их от взрослых.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языка лягушек уникально: он быстро выбрасывается вперед, позволяя им эффективно ловить движущуюся добычу в воздухе или на земле.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амфибии питаются насекомыми, червями и мелкими беспозвоночными, а некоторые виды способны ловить даже мелкую рыбу в воде.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897598"/>
            <a:ext cx="3377400" cy="1852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отрядов амфибий
</a:t>
            </a:r>
            <a:endParaRPr lang="en-US" sz="2988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отличия в строении и среде обитания трех главных отрядов земноводных: бесхвостых, хвостатых и безногих.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Отряды амфибий различаются по внешнему строению и способам жизни, что отражается в их адаптации к разным местообитаниям.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Враги амфибий и способы защиты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враги амфибий — птицы, змеи, рыбы и млекопитающие, которые охотятся на них в воде и на суше.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могут совершать внезапные и длинные прыжки, чтобы быстро уйти от опасности и спастись от хищников.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ядовитой слизи обеспечивает химическую защиту, отпугивая многих потенциальных хищников и делая кожу неприятной для поедания.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амфибии пользуются маскировочной окраской, скрываясь среди листьев, а ночная активность снижает риск встречи с врагами.
</a:t>
            </a:r>
            <a:endParaRPr lang="en-US" sz="10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земноводных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регулируют популяции насекомых, предотвращая массовое размножение вредителей, что способствует сохранению сельскохозяйственных культур.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Являясь важной частью пищевых цепей, они служат пищей для многочисленных хищников, поддерживая биологическое равновесие.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к загрязнению, амфибии выступают биоиндикаторами, сигнализируя об ухудшении качества среды и состоянии экосистем.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амфибий в научных исследованиях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широко применяются в биологии для изучения процессов развития и регенерации органов. Их прозрачные личинки и метаморфоз представляют важный объект для ученых.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медицине и токсикологии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токсинов, выделяемых амфибиями, помогает разрабатывать новые лекарства и антисептики. Некоторые яды становятся основой для препаратов обезболивающего действия.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и возможности сохранения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 и сокрытие местообитаний приводят к снижению численности амфибий. Одновременно они привлекают внимание экотуристов и коллекционеров, требуя ответственного отношения.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амфибий и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охрана земноводных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пресных водоемов промышленными и сельскохозяйственными отходами нарушает жизнедеятельность земноводных и снижает их численность.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естественной среды обитания из-за вырубки лесов и освоения земель ограничивает возможности для размножения и выживания.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Болезни, такие как хитридиомикоз, вызывают массовую гибель амфибий, провоцируя резкое сокращение популяций во многих регионах.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включают создание природных заповедников, разведение в неволе и законодательную защиту редких видов для сохранения биоразнообразия.
</a:t>
            </a:r>
            <a:endParaRPr lang="en-US" sz="10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рекорды и необычные факты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Lithobates sylvaticus способна полностью замерзать зимой, а весной оттаивать, сохраняя жизненные функции в экстремальных условиях.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исполинская саламандра достигает длины до 1,8 метров и веса около 65 килограммов, являясь самой крупной амфибией в мире.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Карликовая лягушка Paedophryne amauensis имеет длину всего 7,7 миллиметров, считается самым маленьким известным земноводным на планете.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важны для баланса экосистем, служат индикаторами здоровья природы и обеспечивают стабильность окружающей среды. Их охрана необходима для будущего биоразнообразия и здоровья нашей планеты.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— ключевые представители природы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2026-05-07T14:29:46Z</dcterms:created>
  <dcterms:modified xsi:type="dcterms:W3CDTF">2026-05-07T14:29:46Z</dcterms:modified>
</cp:coreProperties>
</file>