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экосистемах суши: ключевые темы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основные помощники природы, влияющие на жизнь и развитие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разнообразие насекомых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появились свыше 400 миллионов лет назад, освоив практически все природные зоны суши благодаря высокой приспособляемости и разнообразию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75" y="1104869"/>
            <a:ext cx="2091303" cy="1850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3056" y="1104995"/>
            <a:ext cx="2091018" cy="18500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23220" y="1104869"/>
            <a:ext cx="2091303" cy="18503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88124" y="1104995"/>
            <a:ext cx="2091018" cy="185006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395933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насекомого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насекомого делится на три части: голову с органами чувств, грудь с ногами и крыльями, и брюшко с внутренними органами. Такое строение обеспечивает различные жизненные функции.
</a:t>
            </a:r>
            <a:endParaRPr lang="en-US" sz="1300" dirty="0"/>
          </a:p>
        </p:txBody>
      </p:sp>
      <p:sp>
        <p:nvSpPr>
          <p:cNvPr id="15" name="Text 2"/>
          <p:cNvSpPr txBox="1"/>
          <p:nvPr/>
        </p:nvSpPr>
        <p:spPr>
          <a:xfrm>
            <a:off x="2519118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конечностей и усиков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шесть ног и одна или две пары усиков, которые помогают ориентироваться и находить пищу. Это характерная особенность класса.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789289" y="3051376"/>
            <a:ext cx="195922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 и двукрылые
</a:t>
            </a:r>
            <a:pPr algn="l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осы и муравьи (перепончатокрылые) образуют сложные общества и играют роль опылителей или хищников. Мухи и комары (двукрылые) распространены широко и имеют разнообразные функции.
</a:t>
            </a:r>
            <a:endParaRPr lang="en-US" sz="1290" dirty="0"/>
          </a:p>
        </p:txBody>
      </p:sp>
      <p:sp>
        <p:nvSpPr>
          <p:cNvPr id="17" name="Text 4"/>
          <p:cNvSpPr txBox="1"/>
          <p:nvPr/>
        </p:nvSpPr>
        <p:spPr>
          <a:xfrm>
            <a:off x="4654186" y="3051376"/>
            <a:ext cx="1959124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отряды: жуки и бабочки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бабочки — самые известные группы, отличающиеся по образу жизни и среде обитания. Жуки многообразны и встречаются почти повсюду, бабочки — важные опылители.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и главные группы насекомых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43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разных экологических зонах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Жуки, муравьи и бабочки преобладают в лесах, способствуя опылению и разложению органики.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жуки и термиты приспособлены к засушливым условиям и обеспечивают разложение растительных остатков.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луга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и цикады широко распространены в степных зонах, являясь пищей для хищников.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адаптируются к городским паркам и садам, поддерживая биоразнообразие в антропогенных средах.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распространены по всей суше, кроме крайнего севера и Антарктиды, обогащая экосистемы разнообразием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как опылители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обеспечивает размножение более чем 80% цветковых растений на суше, поддерживая генетическое разнообразие и урожайность.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виды-опылители: пчёлы, бабочки, жуки и мухи. Без их участия многие растения не смогут дать плодов и семян.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опылителей и их вклад в экосистему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играют ключевую роль, особенно в сельском хозяйстве, обеспечивая продовольственную безопасность.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опыления связано с пчёлами; другие группы дополняют процесс, повышая устойчивость экосистем.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экологии растений, 2022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насекомых в пищевых цепях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питаются растительностью и являются пищей для ежей и пресмыкающихся.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численности насекомых напрямую отражаются на экосистемных связях и популяционной стабильности.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основная пища для многих птиц, включая синиц и дроздов, обеспечивая их жизнедеятельность.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служат важным кормом для птенцов, влияя на выживаемость популяций птиц.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муравьёв в разложении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активно перерабатывают мёртвый материал и остатки растений, способствуя быстрому возвращению питательных веществ в почву.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Жуки-могильщики и навозники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расщепляют органические отходы, создавая условия для плодородия и улучшения структуры почвы.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как лесные деструкторы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разрушают древесину, формируя новые микроэкосистемы и ускоряя процессы круговорота веществ на земле.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Насекомые-деструкторы и регуляция органики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5792" y="1013950"/>
            <a:ext cx="3920015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насекомых в экосистемах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насекомых и примерные представители каждой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выполняют несколько функций, поддерживая сложные связи в природе.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экосистем, 2020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борьба с вредителями растений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эффективно поедают тлей, снижая вред и уменьшая необходимость применения ядохимикатов.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Златоглазки охотятся на клещей и гусениц, предотвращая массовое размножение вредителей.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Наездники паразитируют на вредных насекомых, способствуя снижению их численности и поддержанию здоровья агроэкосистем.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взаимодействий растения и насекомых в экосистеме
</a:t>
            </a:r>
            <a:endParaRPr lang="en-US" sz="2166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кругооборота веществ и трофических связей на основе исследований экологии насекомых, 2023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Муравьи: архитекторы экосистем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сложные подземные колонии с многочисленными камерами для личинок и запасов пищи. Это способствует разнообразию микросреды и устойчивости экосистем.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жизнедеятельности муравьи тщательно рыхлят почву, перемешивают органическое вещество и минералы, улучшая аэрацию и способствуя распространению семян среди растений.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насекомых в формирование почвы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некоторых насекомых, включая термитов и дождевых червей, способствует рыхлению почвы, улучшая условия для циркуляции воздуха и воды.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насекомых стимулирует развитие корневых систем растений, что повышает плодородие и устойчивость экосистем к неблагоприятным изменениям.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органических остатков с помощью личинок жуков и навозников ускоряет образование перегноя, обогащая почву питательными веществами.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взаимных связей: муравьи и акации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селятся на акациях, питаясь их нектаром, и тем самым защищают деревья от травоядных животных и вредителей. Благодаря их охране увеличивается выживаемость акаций в саванне.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акации обеспечивают муравьям жилище в специальных полостях стеблей, а также постоянный источник пищи, что способствует стабильности и процветанию обоих видов.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насекомых по биомам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видов наблюдается в тропических лесах, где климат и растительность создают оптимальные условия для насекомых.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уменьшается с приближением к полюсам, отражая влияние климатических условий на биоразнообразие.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биологии наземных экосистем, 2022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размножении и распространении семян
</a:t>
            </a:r>
            <a:endParaRPr lang="en-US" sz="2153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семян насекомыми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муравьи и жуки собирают семена с эла́зиями, привлекающими их к плодам.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транспортируют семена в безопасные места: гнёзда или укромные участки почвы.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в защищённых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гнёздах муравьёв семена получают необходимые условия для развития и прорастания.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рост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 способствует обновлению растительного покрова и поддерживает биоразнообразие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насекомые и естественные регуляторы
</a:t>
            </a:r>
            <a:endParaRPr lang="en-US" sz="2415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сельскохозяйственных культур, такие как тля и колорадский жук, снижают урожайность и наносят экономический ущерб.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осы, хищные жужелицы и вирусы играют важную роль в контроле численности вредителей, способствуя экологическому равновесию.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угрозы для насекомых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изменения, включая повышение температур и засухи, влияют на циклы жизни и распределение видов насекомых.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численности пчёл и других опылителей приводит к снижению урожайности и ухудшению экологического баланса.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применение пестицидов уничтожает не только вредителей, но и полезных насекомых, снижая их численность.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естественных местообитаний из-за вырубки лесов и урбанизации сокращает благоприятные условия для обитания насекомых.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охраняемых зон помогает сохранять среды обитания насекомых, поддерживая их разнообразие и стабильность популяций.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по посадке цветущих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медоносных и декоративных растений в городах и сёлах способствует привлечению и развитию опылителей, улучшая экологическую среду.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созданию «отелей для насекомых»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конструкции обеспечивают безопасные укрытия для насекомых, стимулируя их размножение и поддержание численности в городской среде.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восстановление популяций насекомых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– фундамент устойчивости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насекомых важно для баланса природы, продовольственной безопасности и здоровья планеты. Их роль необходимо учитывать в долгосрочных экосистемных стратегиях.
</a:t>
            </a:r>
            <a:endParaRPr lang="en-US" sz="37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2026-05-08T18:28:52Z</dcterms:created>
  <dcterms:modified xsi:type="dcterms:W3CDTF">2026-05-08T18:28:52Z</dcterms:modified>
</cp:coreProperties>
</file>