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Шолохов: писатель, который показал эпоху через судьбы людей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Шолохова рассказана через человеческие судьбы.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 литература XX 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писал о времени, когда революции, война и перемены ломали привычный уклад. Его проза стала одним из главных художественных свидетельств о судьбе народа и нравственном выборе человека в XX веке.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 родился 24 мая 1905 года в хуторе Кружилинском на Верхнем Дону. С детства он видел казачий быт, труд на земле и живую народную речь.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Шолохов учился, рано начал работать и сменил несколько занятий: был счетоводом, налоговым инспектором и чернорабочим. Это дало ему широкий жизненный опыт.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пришел к литературе через самообразование и постоянное внимание к языку народа. Раннее знакомство с реальной жизнью стало основой его художественной точности.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начало литературного пути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Шолохова Дон — это не просто река, а живая память о прошлом. С ним связаны степь, станица, хутор и уклад, который передается из поколения в поколение.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памяти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донской мир раскрываются темы дома, семейной преемственности и исторического перелома. Именно здесь особенно заметно, как привычная жизнь сталкивается с эпохой перемен.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род и история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как главный художественный мир Шолохова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«Донские рассказы» и «Лазоревая степь» сразу показали интерес Шолохова к Гражданской войне и ее разрушительным последствиям для семьи, быта и человеческих отношений.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прозе особенно важны внутренние конфликты героев: долг, личная привязанность, страх и ожесточение сталкиваются в ситуации, где привычные моральные опоры рушатся.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отличают точные наблюдения, выразительная разговорная речь и резкие психологические контрасты. Он показывает страдание без украшательства, но с вниманием к человеческой боли.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рассказы: насилие, война и нравственный выбор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М. А. Шолохова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Шолохов почти всю жизнь обращался к переломным событиям своей эпохи.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последовательно развивалось от ранних рассказов к крупным эпическим произведениям о войне и общественных переменах.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даты публикации: 1925 — «Донские рассказы»; 1928 — начало «Тихого Дона»; 1932 — «Поднятая целина»; 1941–1945 — фронтовые очерки; 1956 — «Судьба человека»; 1959–1960 — завершение «Поднятой целины»; 1965 — Нобелевская премия по литературе.
</a:t>
            </a:r>
            <a:endParaRPr lang="en-US" sz="94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 — главное произведение Шолохова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публикация романа-эпопеи «Тихий Дон». Шолохов обращается к судьбе донского казачества в момент исторического перелома.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показывают довоенную жизнь, семейные отношения и постепенное нарастание тревоги. Мир станицы еще сохраняет устойчивость, но уже чувствует приближение катастрофы.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1912–1917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1914–1920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революция и Гражданская война разрушают привычный уклад. Григорий Мелехов оказывается перед сложным выбором между личной правдой и требованиями времени.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четырехкнижный роман, ставший одним из самых известных произведений о трагедии исторического перелома и мировую известность автора.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Шолохова и их темы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произведения писателя, время их создания и ведущие темы.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последовательно обращался к главным историческим событиям XX века и показывал их через личную драму героя.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А. Шолохова и общепринятые даты их создания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«Поднятая целина» и тема коллективизации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как на Дону создаются колхозы и как новая политика государства входит в повседневную жизнь деревни. Исторический процесс изображен через конкретные человеческие судьбы.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повествования — Давыдов, Нагульнов и Разметнов. Каждый по-своему связан с идеей преобразования деревни и по-разному понимает цену перемен.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строится не как схема «старое против нового», а как столкновение разных представлений о справедливости, труде и будущем сельской жизни.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не упрощает крестьянскую психологию. В романе одновременно присутствуют страх, недоверие, надежда и сопротивление, что делает картину особенно убедительной.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в прозе Шолохова
</a:t>
            </a:r>
            <a:endParaRPr lang="en-US" sz="316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переходов заметна в «Тихом Доне», ранних рассказах и «Судьбе человека».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 тыл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Шолохов создавал очерки о фронте и тыле, стремясь показать войну как общенародное испытание. Его тексты опирались на живую современность и конкретный опыт времени.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в творчестве Шолохова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«Судьба человека» особенно ясно звучит тема внутренней стойкости. Андрей Соколов проходит плен, утрату семьи и одиночество, но сохраняет человеческое достоинство и способность к состраданию.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8454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84543"/>
            <a:ext cx="464400" cy="37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89543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и особенности стиля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Шолохова говорят естественно и убедительно: их речь передает характер, социальную среду и эмоциональное состояние, а диалог часто становится главным средством раскрытия конфликта.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Дон и хутор у него не просто фон. Пейзаж помогает почувствовать масштаб событий, настроение сцены и связь человека с родной землей.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смысл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показывает сомнения, страх, горечь и надежду. Небольшая деталь или жест у него нередко раскрывают внутреннюю борьбу героя лучше прямого объяснения.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Шолохова рядом стоят жестокость и милосердие, разрушение и верность, что делает нравственный выбор героев особенно заметным и убедительным для читателя.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как принцип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признание М. А. Шолохова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отражают не только официальное признание, но и устойчивый интерес читателей разных стран к его книгам на протяжении десятилетий.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признание Шолохова сложилось из государственных наград, международного авторитета и долговременного присутствия в образовании и культуре.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и справочным данным о М. А. Шолохове; Нобелевская премия — 1965.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 авторстве и литературная репутация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авторства «Тихого Дона» началось в середине XX века и стало заметной частью литературной истории, привлекая внимание исследователей, критиков и читателей к биографии писателя.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текстологические исследования и архивные материалы поддержали закрепившееся в литературоведении представление о Шолохове как об авторе романа, а репутация писателя укреплялась десятилетиями.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дискуссия повлияла на изучение советской литературы, показав, как тесно в ней связаны история текста, общественная память и оценка авторского наследия.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текста не свели на нет художественную ценность произведения: важнейшим остался его масштаб, точность изображения эпохи и глубина человеческих характеров.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Шолохова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исторические и нравственные темы распределяются по ключевым произведениям писателя.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А. Шолохова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наследия Шолохова — исторические потрясения и нравственный выбор; именно они связывают разные произведения в единую художественную систему.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 Донской край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Вёшенская, Ростовская область и донские станицы сохраняют память о писателе не как о музейном имени, а как о человеке, чья биография тесно связана с местным укладом и ландшафтом.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Дом-музей в Вёшенской, памятные места и школьные маршруты помогают увидеть, что художественный мир Шолохова вырос из конкретного края, но получил общероссийское и мировое звучание.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вошел в число крупнейших прозаиков века как автор эпического масштаба, сумевший показать не только события, но и их влияние на повседневную жизнь людей.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Шолохова в литературе XX века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стоят рядом с важнейшими текстами о революции, войне и социальных переменах, потому что в них история раскрывается через судьбу конкретного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значимо то, что народ у Шолохова предстает не абстракцией, а сообществом живых характеров, где каждый выбор имеет нравственную цену.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структура наследия Шолохова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исторической прозой в наследии писателя важны память о родном крае и внимание к человеческому характеру в предельной ситуации.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показывает равновесие между историческими темами и нравственной проблематикой: именно оно делает творчество Шолохова целостным и узнаваемым.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М. А. Шолохова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72310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9311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Шолохов остается актуальным для школьного изучения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помогают увидеть революцию, войну и коллективизацию не как даты из учебника, а как события, меняющие судьбы семей, городов и целых поколений.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исторический контекст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Шолохова заставляют обсуждать ответственность, верность, сострадание и цену человеческого решения в ситуации давления, страха и исторического перелома.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нравственном выборе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подходит для вдумчивого чтения: в ней важно замечать деталь, интонацию, конфликт и роль пейзажа, а не только сюжетную линию.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читательского анализа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показывает, как художественный текст помогает понять эпоху точнее сухого пересказа, соединяя частную биографию с общим движением страны.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литературы и истории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показал XX век через судьбы людей, сохранив масштаб истории и точность психологического взгляда. Его книги учат понимать эпоху, сопереживать человеку и видеть нравственный смысл выбора.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Шолохов: история, человек, слово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2026-05-23T18:04:42Z</dcterms:created>
  <dcterms:modified xsi:type="dcterms:W3CDTF">2026-05-23T18:04:42Z</dcterms:modified>
</cp:coreProperties>
</file>