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главные темы, авторы и открытия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веку перемен, сильных характеров и новых художественных форм.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время исторических испытаний и новых смыслов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революции, рост городов и технический прогресс изменили жизнь людей и саму литературу. Писатели всё чаще говорили о выборе, памяти, совести и ответственности человека перед временем.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русской литературы XX века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исторические события влияли на темы, героев и художественные формы.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обновление поэзии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начала века стремились сделать стих точным, музыкальным и образным. Их интересовали не только события жизни, но и внутренние переживания, настроение эпохи и тайна человеческой души.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 по-разному искали новые способы говорить о мире. Одни строили стих на намёке и символе, другие — на ясности и предметности, третьи — на смелом обновлении языка.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этого времени особенно заметны темы любви, одиночества, творчества и красоты. Но рядом с ними всё чаще звучит тревога: мир меняется слишком быстро, и человеку трудно найти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перемен в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историческая буря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«Двенадцать» Блок показывает революцию не как спокойное событие, а как стихию, которая ломает старый порядок. Через резкие образы он передаёт напряжение и неопределённость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ожидания и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Россия часто воспринимается как судьба, к которой нельзя остаться равнодушным. Поэтому в лирике Блока так сильны мотивы надежды, тревоги и ожидания перемен.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Ахматова: память, достоинство, личная сила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Ахматовой поразила точностью чувства и сдержанной интонацией. Она умела говорить о любви коротко, просто и очень выразительно.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драма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потрясений её стихи стали глубже и строже. На первый план вышли верность, память и внутреннее достоинство человека.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репрессий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создала произведения, в которых слышны боль, страх и стойкость. «Реквием» стал одним из самых сильных поэтических свидетельств своей эпохи.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её творчество стало символом нравственной силы. Стихи Ахматовой о времени, разлуке и судьбе человека сохранили живой голос XX 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века не только сосуществовали, но и спорили между собой, по-разному отвечая на вопрос, как говорить о человеке и времени.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литература XX века сочетала традицию и поиск новых форм. Самые устойчивые линии связаны с реализмом и социально значимой прозой.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русской литературы XX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1920–1930-х годов показывали, как революция и Гражданская война меняли привычную жизнь. В центре их внимания оказывались разлом старого мира, человеческие потери и тяжесть исторического выбора.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«Тихом Доне» Михаила Шолохова особенно заметна трагедия семьи и народа, оказавшихся внутри больших событий. Судьба героя здесь неотделима от судьбы страны и времени.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«Конармия» Исаака Бабеля передаёт жёсткость гражданской смуты и сложность человеческих отношений на войне. Такие книги учат понимать, что история всегда затрагивает конкретного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922488"/>
            <a:ext cx="4300800" cy="16444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авторы раскрывали главные темы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авторов объединяет интерес к человеку в переломное время. У каждого текста свой ракурс, но все они говорят о совести, памяти и выборе.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XX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авторы и произведения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22686"/>
            <a:ext cx="415500" cy="33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сатира, фантастика, философские вопросы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Фантастический сюжет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использует необычные события, чтобы показать привычный мир с новой стороны. Фантастика у него не развлекает, а помогает задуматься о правде, страхе и свободе.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«Мастер и Маргарита» герои сталкиваются с вопросами нравственного выбора. Писатель показывает, что добро и зло часто проявляются в поступках и ответственности.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общество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«Собачьем сердце» сатирически изображены опасные последствия грубого вмешательства в природу человека. Произведение помогает понять, почему наука и власть требуют осторожности и совести.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войны в литературе XX века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литература показывает фронт как испытание человека: здесь важны не только сражения, но и страх, дружба, взаимовыручка, память о погибших и высокая цена победы.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разных поколений — Александр Твардовский, Константин Симонов, Виктор Некрасов, Борис Васильев — передавали опыт войны через судьбы обычных людей и их повседневный подвиг.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особенно заметны долг, мужество, товарищество и ответственность перед теми, кто не вернулся. Война раскрывает характер человека в самых трудных условиях.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войне помогает понять, что победа складывается не только из боя, но и из стойкости, памяти, сострадания и морального выбора каждого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война усиливает разговор о памяти, а судьба человека становится главным способом показать историю.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война, личная судьба и память; именно они лучше всего отражают опыт бурного 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школьной программе литературы XX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проза и жизнь простого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держит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деревенской прозе старый деревянный дом часто становится образом семьи и непрерывной памяти. Через него видно, как важны труд, бережное отношение к корням и уважение к предкам. Такой дом будто хранит голоса нескольких поколений.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поле, дорога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этих книгах не просто фон, а часть жизни героя. Река, поле и сельская дорога напоминают о родной земле, сезонном труде и привычном ритме деревни. Через природу писатели показывают связь человека с миром.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не хотят потерять себя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деревенской прозы часто сталкиваются с исчезновением старых традиций и с вопросом, как сохранить совесть. Их выбор связан не с громкими событиями, а с ежедневной честностью, семейной верностью и уважением к простому труду.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простого героя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«Василий Тёркин» Твардовский создал героя, похожего на обычного солдата: живого, смелого, находчивого и по-настоящему близкого читателю.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Тёркин не выглядит идеальным, но именно поэтому вызывает доверие. Его юмор, терпение и спокойная сила помогают увидеть фронт без ложного пафоса.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соединяет фронтовой быт, тепло товарищества и веру в победу. Твардовский показывает, что настоящий подвиг часто совершается в повседневной солдатской работе.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литературный герой в XX веке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смену центральных образов под влиянием истории и литературных задач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условность в прозе XX века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в прозе XX века помогала говорить о серьёзных проблемах через необычные события, удивляя читателя и заставляя внимательнее смотреть на привычную жизнь.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Михаила Булгакова, Андрея Платонова, Ивана Ефремова и братьев Стругацких фантастический сюжет связан с вопросами морали, науки, будущего и ответственности за выбор.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показывают, что условный мир может быть очень правдивым. Он помогает ярче раскрыть страх, надежду, сомнение и человеческую ошибку.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форма не уводит от реальности, а, наоборот, делает её понятнее: через фантастический сюжет писатели обсуждают то, что важно для каждого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по-своему отвечал на вызовы времени: от поиска нового языка до разговора о памяти, нравственности и истории.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век, тем сильнее литература обращается к человеку и его внутреннему миру, не теряя связи с историей.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хронологии русской литературы XX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эпох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47413"/>
            <a:ext cx="300000" cy="2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литературу XX 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 героя в трудных обстоятельствах, когда особенно ясно видны его характер, страх, стойкость и способность отвечать за свои поступки.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века постоянно обращается к прошлому, потому что война, революции и перемены оставили глубокий след в судьбах людей и семей.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произведениях герой оказывается перед нравственным решением: поступить честно, сохранить достоинство, помочь другому или предать себя.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сочетали реализм с экспериментом, чтобы точнее выразить сложность эпохи и найти форму, которая подходит для новых тем и чувств.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вместе с историей менялись темы и герои литературы XX 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движение от лирики и исторических потрясений к более глубокому разговору о совести, памяти и человеке.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русской литературе XX века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важных произведений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века: век памяти и правды
</a:t>
            </a:r>
            <a:endParaRPr lang="en-US" sz="3895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XX века сохранила опыт бурного столетия и помогла увидеть в истории судьбу обычного человека. Она учит помнить, думать и отвечать за свой выбор.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2026-05-19T05:06:35Z</dcterms:created>
  <dcterms:modified xsi:type="dcterms:W3CDTF">2026-05-19T05:06:35Z</dcterms:modified>
</cp:coreProperties>
</file>