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о совете учат ясно просить помощь и давать поддержку.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Letters asking for and giving advice: зачем нужны такие письма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письма с просьбой о совете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письма помогают просто описать трудность и попросить помощь. В 7 классе чаще всего пишут о школе, друзьях, времени и выборе занятий, чтобы получить конкретный совет на понятном английском языке.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письма с просьбой о совете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пишут обращение и кратко называют адресата. Затем сразу обозначают проблему и цель письма, чтобы читатель быстро понял, почему вы обращаетесь за помощью.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добавляют 1–2 коротких предложения с подробностями: что произошло, почему это трудно и что уже мешает решить вопрос. Так письмо становится понятным и логичным.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объяснения ситуации нужно прямо попросить совет. Важно формулировать просьбу вежливо и ясно, чтобы адресат понял, какой именно ответ вы ждёте.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обычно благодарят за будущий совет, пишут дружелюбное прощание и ставят подпись. Для школьного уровня лучше использовать короткие и простые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вежливо начать письмо и ясно сформулировать просьбу.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короткие, вежливые и удобные для начала личного письма.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просьбы о совете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общения на 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 стиль письма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звучит дружелюбно и спокойно, если в нём есть please, thanks, sorry и hope. Такой тон показывает уважение к адресату и делает просьбу естественной.
</a:t>
            </a:r>
            <a:endParaRPr lang="en-US" sz="1471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личной переписки подходят короткие предложения и знакомые слова. Сложные грамматические конструкции не нужны: главное — чтобы мысль была понятной и точной.
</a:t>
            </a:r>
            <a:endParaRPr lang="en-US" sz="1468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письма похожи на обычный разговор между подростками. Поэтому уместны простые примеры из школы, дома, переписки с друзьями и повседневных ситуаций.
</a:t>
            </a:r>
            <a:endParaRPr lang="en-US" sz="14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письмо с просьбой о совете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личного письма в школьном задании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совет хорошим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совет связан именно с описанной проблемой. Он предлагает понятное действие, а не общую фразу, которая не помогает понять, что делать дальше.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ответ обычно содержит 2–3 совета и короткое пояснение, почему они могут сработать. Так письмо становится полезным, а не просто вежливым.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должен быть выполнимым для школьника. Если рекомендацию можно применить в обычной жизни, она выглядит убедительно и действительно помогает.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обращаются за советом, когда проблема связана с повседневной жизнью и требует выбора.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личной переписки для 7 класса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чаще всего пишут в письмах с советом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писем связано с учёбой и дружбой, то есть с ситуациями, где нужен быстрый и понятный совет.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ответа с советом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в начале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лучше начать с понимания чувств человека. Фразы I’m sorry to hear that и I understand how you feel помогают показать поддержку и сделать тон доброжелательным.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совет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предложить первую рекомендацию с I think you should или You could. Такой совет звучит ясно и прямо, поэтому адресат сразу видит возможное решение проблемы.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варианты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ситуация сложная, полезно дать ещё один совет с It would be a good idea to или Why don’t you. Так ответ выглядит более содержательным и практичным.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поддержки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оставить тёплую поддержку и добрые пожелания. Фраза I hope everything will be fine помогает завершить письмо мягко и дружелюбно.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ответа на письмо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дать совет вежливо, ясно и по делу.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формулы помогают выбрать нужный тон: мягкий, нейтральный или более прямой.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переписка на 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ситуации: ссора с другом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Недоразумение на перемене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перемены один школьник увидел, что друг не позвал его в игру, и решил, что его специально обидели. Позже выяснилось, что всё произошло случайно, но настроение уже испортилось. В письме важно спокойно объяснить, что случилось, и показать желание всё обсудить.
</a:t>
            </a:r>
            <a:endParaRPr lang="en-US" sz="121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 школьном чате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друзей поссорились из-за короткого сообщения без смайла и ответа. Один подумал, что его игнорируют, а другой просто был занят уроками. Такой сюжет хорошо подходит для письма с советом: нужно назвать причину конфликта, описать чувства и спросить, как помириться.
</a:t>
            </a:r>
            <a:endParaRPr lang="en-US" sz="12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проблемы к решению в ответе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ответа в личном письме с советом для школьного задания.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43" y="3000196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3468" y="509171"/>
            <a:ext cx="315225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1996" y="509171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Связки, которые делают письмо связным
</a:t>
            </a:r>
            <a:endParaRPr lang="en-US" sz="2797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связка помогает начать мысль и показать порядок действий. Она особенно полезна, когда нужно перечислить шаги или советы по порядку, чтобы письмо звучало ясно и логично.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 / also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 и also соединяют предложения, если автор продолжает объяснение или добавляет ещё одну идею. Они делают текст плавным и помогают избежать коротких, разорванных фраз.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/ for example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нужны, чтобы объяснить причину или привести пример. С ними совет выглядит убедительнее, потому что читатель понимает, почему именно это решение может помочь.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However / finally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However показывает важное уточнение, а finally помогает закончить письмо. Такие связки особенно ценны в коротком ответе, где нужно аккуратно перейти к выводу и добрым пожеланиям.
</a:t>
            </a:r>
            <a:endParaRPr lang="en-US" sz="11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работе ценится не длинный текст, а умение быстро и понятно объяснить ситуацию, а затем предложить подходящее решение без лишних деталей.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критерии анализа письма с советом, условная шкала 1–5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оценивают в письме с советом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значимыми выглядят ясность проблемы и уместность советов: именно они показывают, что письмо действительно помогает адресату.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письмах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общий совет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без конкретного действия не помогают читателю. Совет должен быть связан с ситуацией и показывать, что именно можно сделать, а не просто звучать как общая фраза поддержки.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просьбы о 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описывает проблему, но не задаёт прямой вопрос, письмо теряет цель. Важно ясно показать, что автор ждёт совета и хочет получить ответ.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слова и отсутствие благодарности делают письмо неприятным для чтения. В личной переписке особенно важны вежливость, дружелюбие и спокойный, поддерживающий стиль.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не 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выглядит правильным по форме, но не решает саму проблему. Чтобы письмо было полезным, рекомендации должны точно совпадать с описанной ситуацией и её причиной.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Мини-образец письма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можно начать просто и дружелюбно: Dear Tom или Hi Kate. Такое обращение сразу задаёт тон личной переписки и помогает обратиться к адресату естественно и вежливо.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ученик кратко пишет о страхе отвечать у доски и объясняет, почему это трудно. Достаточно 1–2 предложений, чтобы адресат понял ситуацию без лишних деталей.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описания проблемы нужно задать вопрос: What should I do? или Could you give me some advice? Так письмо становится понятным и ясно показывает, какой ответ нужен.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 конец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завершение стоит поблагодарить за помощь и попрощаться: Thanks for your help. Best wishes, … Такая концовка делает письмо вежливым и завершённым.
</a:t>
            </a:r>
            <a:endParaRPr lang="en-US" sz="11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короткие формулы помогают быстро оформить личное письмо и сделать его вежливым и понятным.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всего запомнить несколько универсальных формул: они экономят время, помогают держать стиль письма и сразу показывают, где начало и конец.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формулы для начала и конца письма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модели личной переписки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совет легче применить, потому что он называет действие и объясняет, зачем оно нужно. Для школьника это особенно важно в повседневных ситуациях.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типов советов, условная оценка эффективности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совет выглядит наиболее полезным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совет, тем выше его практическая ценность: он понятнее, убедительнее и быстрее помогает перейти от проблемы к действию.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для школьника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Назвать проблему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учится быстро сформулировать ситуацию одним-двумя предложениями. Это помогает не уходить в лишние подробности и сразу показать, о чём идёт речь.
</a:t>
            </a:r>
            <a:endParaRPr lang="en-US" sz="1197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Добавить вежливую просьбу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выбрать подходящую фразу для обращения за помощью. Важно, чтобы просьба звучала спокойно, дружелюбно и была понятна собеседнику.
</a:t>
            </a:r>
            <a:endParaRPr lang="en-US" sz="1277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Дать 2–3 совета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написать несколько реалистичных рекомендаций по знакомой теме: уроки, друзья, кружки, свободное время или домашние обязанности. Так тренируется и язык, и логика ответа.
</a:t>
            </a:r>
            <a:endParaRPr lang="en-US" sz="11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 советом помогает не просто описать трудность, а найти понятное решение и поддержать человека. Вежливость, ясность и конкретные шаги делают такой текст полезным и запоминающимся.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жанра письма с советом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2026-05-30T22:42:03Z</dcterms:created>
  <dcterms:modified xsi:type="dcterms:W3CDTF">2026-05-30T22:42:03Z</dcterms:modified>
</cp:coreProperties>
</file>