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Рим стал главным государством Италии через войны и союзы.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покоряет Италию: главные идеи урока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фон: соседи Рима до великих завоеваний
</a:t>
            </a:r>
            <a:endParaRPr lang="en-US" sz="2391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VI веке до н.э. Рим находился среди этрусков, сабинов, латинов и греческих колоний. Они соперничали за земли и торговые пути, одновременно формировалась римская армия и политическая система.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соседи и соперники Рима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Этруски — мастера металлургии и архитектуры
</a:t>
            </a:r>
            <a:pPr algn="l" indent="0" marL="0">
              <a:lnSpc>
                <a:spcPct val="100000"/>
              </a:lnSpc>
              <a:buNone/>
            </a:pPr>
            <a:r>
              <a:rPr lang="en-US" sz="16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Этруски владели передовыми технологиями обработки металла и строили величественные храмы. Их культура существенно повлияла на религию и общественные обряды римлян, формируя основы городской жизни.
</a:t>
            </a:r>
            <a:endParaRPr lang="en-US" sz="1652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Самниты — горные воины с воинственным духом
</a:t>
            </a:r>
            <a:pPr algn="l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Жившие в Аппенинских горах самниты были сильными и храбрыми воинами. Они отстаивали свое влияние в центре Италии, постоянно конкурируя за контроль над плодородными землями и торговыми путями.
</a:t>
            </a:r>
            <a:endParaRPr lang="en-US" sz="1559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колонии — культурное и торговое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14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основали города, такие как Неаполь и Тарент, привозили свою культуру и знания. Они контролировали Южную Италию, создавая торговые сети и взаимодействуя с римлянами и другими народами.
</a:t>
            </a:r>
            <a:endParaRPr lang="en-US" sz="147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республики и первые конфликты
</a:t>
            </a:r>
            <a:endParaRPr lang="en-US" sz="2649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9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509 г. до н.э. — изгнание последнего царя
</a:t>
            </a:r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республиканской формы правления с народным собранием, сенатом и консулами вместо царя.
</a:t>
            </a:r>
            <a:endParaRPr lang="en-US" sz="1494" dirty="0"/>
          </a:p>
        </p:txBody>
      </p:sp>
      <p:sp>
        <p:nvSpPr>
          <p:cNvPr id="10" name="Text 3"/>
          <p:cNvSpPr txBox="1"/>
          <p:nvPr/>
        </p:nvSpPr>
        <p:spPr>
          <a:xfrm>
            <a:off x="21727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Столкновения с этрусками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контроль над Тибром и стратегическими территориями на севере началась сразу после становления республики.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8003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разногласия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между патрициями и плебеями за права и доступ к земельным ресурсам.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9865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с латинами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за власть в Лации между римлянами и их ближайшими соседями — латинами.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499–493 гг. до н.э. определил господство Рима в Лации после победы у Регилльского озера.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Латинского союза объединило города региона под властью Рима, обеспечив политическую и военную поддержку.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союз укрепил позиции Рима и стал платформой для последующего расширения влияния на полуострове.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латинская война и создание Латинского союза
</a:t>
            </a:r>
            <a:endParaRPr lang="en-US" sz="264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Самнитские войны — испытание сил и воли
</a:t>
            </a:r>
            <a:endParaRPr lang="en-US" sz="2969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война за Кампанию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343–341 гг. до н.э. — ожесточённая борьба между Римом и самнитами за плодородные земли Кампании, завершившаяся временным миром.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война и Каудинское поражение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второго конфликта (326–304 гг. до н.э.) Римская армия попала в окружение в Каудинском ущелье, но смогла перегруппироваться и продолжить наступление.
</a:t>
            </a:r>
            <a:endParaRPr lang="en-US" sz="1215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война — решающая победа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298–290 гг. до н.э. стали временем полного подчинения самнитов, расширения территорий и начала создания колоний в новых землях.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340–338 гг. до н.э. Рим конфликтовал с бывшими союзниками, стремясь к прямому контролю над Лацией.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позволила разорвать Латинский союз и подчинить города напрямую Риму, убрав промежуточные договорённости.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привело к усилению римской власти и обеспечило основу для новых военных реформ и расширения.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Началось активное включение новых территорий в систему римского управления и защиты.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латинская война — укрепление власти Рима
</a:t>
            </a:r>
            <a:endParaRPr lang="en-US" sz="264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059154"/>
            <a:ext cx="3709500" cy="1740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главных войн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Основанные на ключевых конфликтах различия в сроках, противниках и результатах завоеваний Рима.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последовательно расширял контроль, формируя устойчивую систему управления.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Республики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290 г. до н.э. большая часть Центральной и Южной Италии была подчинена Риму через военные и политические меры.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новых территориях создавались римские колонии, обеспечивающие военный контроль и распространение римских законов.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дорог и крепостей соединяла города, способствуя быстрой мобилизации войск и эффективному управлению.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власти Рима: колонии и крепости
</a:t>
            </a:r>
            <a:endParaRPr lang="en-US" sz="264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города получили статус союзников без полного римского гражданства, что ограничивало их права.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Обязанности включали поставку солдат и уплату налогов для поддержки римской военной машины.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Латинские города сохраняли внутреннее самоуправление, но стратегические решения принимал Рим.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организация обеспечивала лояльность и стабильность в недавно захваченных регионах.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статусе латинских городов после войны
</a:t>
            </a:r>
            <a:endParaRPr lang="en-US" sz="264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категорий союзников
</a:t>
            </a:r>
            <a:endParaRPr lang="en-US" sz="2577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разделял побеждённых на группы с разной степенью прав и обязанностей, что помогало предотвращать объединение противников и сохранять власть.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применял гибкую систему прав для управления побеждёнными народами и усиления своего контроля.
</a:t>
            </a:r>
            <a:endParaRPr lang="en-US" sz="1969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по политике Древнего Рима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6036600" cy="4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Дальнейшее расширение Рима после Самнитских войн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42125" y="1205100"/>
            <a:ext cx="54282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окончания третьей Самнитской войны (290 г. до н.э.)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контролировал Кампанию и начал усиленно создавать военные колонии для закрепления власти в регионе.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42125" y="2365925"/>
            <a:ext cx="54282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влияния в Апулии (280–270 гг. до н.э.)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союз с местными городами Рим расширил торговлю и обеспечил контроль над побережьем Адриатики.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542125" y="3526750"/>
            <a:ext cx="54282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инфраструктуры и армейской базы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Возведение новых дорог и гарнизонов обеспечило эффективное управление и быстрое реагирование на возможные угрозы.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5998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с Пирром: слоны и «Пиррова победа»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646050" y="1721275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280 году до н.э. царь Эпира Пирр прибыл в Италию с войсками и боевыми слонами, поддерживая греческий город Тарент против Рима. Его армия одержала несколько побед в битвах при Герцине и Аускуле.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эти победы были достигнуты ценой больших потерь, которые значительно ослабили силы Пирра. После его ухода Рим окончательно утвердил контроль над южными греческими колониями.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272 году до н.э. после поражения Пирра и захвата Тарента Рим получил полный контроль над Южной Италией, ликвидировав независимость греческих городов.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Окончательное подчинение Южной Италии
</a:t>
            </a:r>
            <a:endParaRPr lang="en-US" sz="2649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приступил к активной колонизации новых земель, создавая военные поселения для контроля и охраны территорий против внешних угроз.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дорог стало важной частью политики интеграции, обеспечив связь между южными регионами и Римом, а местные власти были подчинены центральной римской администрации.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200" y="1471264"/>
            <a:ext cx="4260600" cy="1131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475" y="2929637"/>
            <a:ext cx="4276200" cy="1177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Инфраструктурные преобразования Рима: дороги и колонии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509225"/>
            <a:ext cx="40308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Аппиева дорога — путь к югу
</a:t>
            </a:r>
            <a:pPr algn="l" indent="0" marL="0">
              <a:lnSpc>
                <a:spcPct val="100000"/>
              </a:lnSpc>
              <a:buNone/>
            </a:pPr>
            <a:r>
              <a:rPr lang="en-US" sz="1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Via Appia стала первой крупной дорогой, связавшей Рим с южными землями. Это ускорило перемещения войск и торговых грузов, укрепив влияние Рима на побережье и внутренние районы Италии.
</a:t>
            </a:r>
            <a:endParaRPr lang="en-US" sz="1774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2967750"/>
            <a:ext cx="40308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колонии как опора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7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колонии создавались на завоёванных территориях для охраны границ и контроля над местным населением. Там размещались ветераны, которые поддерживали порядок и способствовали римской культуре.
</a:t>
            </a:r>
            <a:endParaRPr lang="en-US" sz="175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Различный статус территорий: от полного римского гражданства до латинских прав и союзнических отношений, обеспечивавших гибкость в управлении.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Латинское право давало ограниченные гражданские права, позволяя сохранение местного самоуправления при верности Риму.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города обязаны были поставлять воинов и уплачивать налоги, что усиливало римскую военную мощь и экономику.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позволял интегрировать завоёванные народы, сохраняя их лояльность и предотвращая восстания на новых территориях.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управления новыми территориями
</a:t>
            </a:r>
            <a:endParaRPr lang="en-US" sz="264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Расширилась торговля, появились новые рынки и римская денежная система укрепилась благодаря распространению латинского права.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Латинский язык стал основным в деловой и государственной сфере, способствуя культурной унификации полуострова.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Увеличилось количество рабов из покорённых народов, что повлияло на экономику и социальную структуру Рима.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 экономические последствия завоеваний
</a:t>
            </a:r>
            <a:endParaRPr lang="en-US" sz="264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III века до н.э.
</a:t>
            </a:r>
            <a:endParaRPr lang="en-US" sz="2953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этому времени Рим уже контролировал Италию и готовился к войнам с великими державами, например с Карфагеном, для господства в Средиземноморье.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Открылась новая эпоха военного и политического роста за пределами Италии.
</a:t>
            </a:r>
            <a:endParaRPr lang="en-US" sz="1969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военной истории Древнего Рима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покорение Италии важно для истории Рима
</a:t>
            </a:r>
            <a:endParaRPr lang="en-US" sz="2338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Покорение Италии стало основой мощного и организованного государства с умением строить союзы и управлять многонациональными народами, что повышало устойчивость республики.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способствовал формированию сплочённого общества с общей культурой и законами, закладывая прочный фундамент для будущей империи.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50" y="2660333"/>
            <a:ext cx="8592300" cy="2231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76150" y="661750"/>
            <a:ext cx="55917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завоевания Италии для Рима
</a:t>
            </a:r>
            <a:endParaRPr lang="en-US" sz="2863" dirty="0"/>
          </a:p>
        </p:txBody>
      </p:sp>
      <p:sp>
        <p:nvSpPr>
          <p:cNvPr id="6" name="Text 1"/>
          <p:cNvSpPr txBox="1"/>
          <p:nvPr/>
        </p:nvSpPr>
        <p:spPr>
          <a:xfrm>
            <a:off x="2319025" y="1790700"/>
            <a:ext cx="45060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на Апеннинском полуострове дали Риму стабильность и мощь, позволив успешно расширяться за пределы Италии и объединить разные народы в единое государство.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2026-05-10T11:31:48Z</dcterms:created>
  <dcterms:modified xsi:type="dcterms:W3CDTF">2026-05-10T11:31:48Z</dcterms:modified>
</cp:coreProperties>
</file>