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Инфинитив: начальная форма глагола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форма помогает узнать глагол и понять его признаки.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школьнику знать инфинитив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встречается в словарях, правилах и упражнениях. Он помогает узнавать глагол, сравнивать его формы и писать слова без ошибок.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662650" y="3884725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язык: тема «Инфинитив», школьное правило о вопросах начальной формы глагола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4662650" y="3083200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вопроса помогают узнать начальную форму глагола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128275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вопросы показывают, что инфинитив называет действие без лица, числа и времени.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9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инфинитива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два вопроса особенно важны в 5 классе. Они помогают отличать начальную форму от личных форм и точнее определять значение глагола.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что сделать? указывает на действие с результатом. С ним обычно связаны глаголы совершенного вида, например прочитать, построить, нарисовать.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инфинитиву задают вопрос что делать? Он чаще связан с действием в процессе и помогает узнавать глаголы несовершенного вида.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инфинитив по форме слова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инфинитив оканчивается на -ть, -ти, -чь: читать, нести, беречь. Эти окончания помогают быстро найти начальную форму слова.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окончания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возвратных глаголов к инфинитиву добавляются -ся или -сь: умываться, смеяться. Такой признак тоже подсказывает, что перед нами начальная форма.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Возвратные формы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1964764"/>
            <a:ext cx="4839600" cy="19287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чем начальная форма отличается от изменяемой личной формы.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не изменяется по лицам и временам, а личная форма изменяется и показывает того, кто выполняет действие.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о начальной и личной формах глагола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и личная форма глагола
</a:t>
            </a:r>
            <a:endParaRPr lang="en-US" sz="3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8400" y="2248184"/>
            <a:ext cx="4620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6936" y="2248184"/>
            <a:ext cx="40425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глагола и значение действия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1221800" y="2222675"/>
            <a:ext cx="2969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Несовершенный вид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85400" y="2744625"/>
            <a:ext cx="35055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Отвечает на вопрос что делать? и показывает действие как процесс: читать, рисовать, играть. Такой глагол не сообщает, что результат уже достигнут.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591450" y="2222675"/>
            <a:ext cx="2969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Совершенный вид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5055061" y="2744625"/>
            <a:ext cx="35055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Отвечает на вопрос что сделать? и обозначает завершённое действие: прочитать, нарисовать, сыграть. Здесь важен именно полученный результат.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особенно заметен в коротких текстах, где нужно назвать действие прямо и без лишних слов.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начальная форма нужна там, где слово выступает как образец, совет или краткая команда.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инфинитив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«Инфинитив»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 признакам начальной формы глагола.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инфинитив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в предложении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безличных предложениях инфинитив может быть главным членом. Он называет действие без указания того, кто его выполняет, например: Нужно беречь природу.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часто входит в состав сказуемого вместе с другими словами: Я хочу читать. В такой конструкции он передаёт само действие, а не его исполнителя.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легко встретить в учебных текстах, правилах и повседневной речи. Инфинитив делает высказывание ясным и удобным для понимания.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этой форме речь становится короче и точнее. Инфинитив помогает выразить цель, желание, необходимость или совет без лишних пояснений.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слов «нужно», «надо» и «должен» инфинитив помогает выразить обязанность или необходимость: нужно выполнить, надо помнить, должен прийти. Такая форма звучит кратко и понятно.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речи такие конструкции удобны для советов и инструкций. Инфинитив делает высказывание нейтральным: он не называет конкретного исполнителя, а показывает само действие.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«можно» и «нельзя» вместе с инфинитивом передают разрешение или запрет: можно идти, нельзя шуметь, можно читать. Эти сочетания часто встречаются в правилах и объявлениях.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после слов нужно, можно, нельзя
</a:t>
            </a:r>
            <a:endParaRPr lang="en-US" sz="3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инфинитива
</a:t>
            </a:r>
            <a:endParaRPr lang="en-US" sz="38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узнать инфинитив и выделить его основу. Это помогает понять, где в слове находится суффикс и нужен ли мягкий знак.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Определяем основу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09137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оканчивается на -ть, -ти или -чь, пишем его по образцу словаря. Проверка по инфинитиву помогает избегать ошибок в правописании глаголов.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09137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Запоминаем правило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225850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инфинитиве на -чь мягкий знак пишется обязательно: лечь, печь, сберечь. После шипящих он сохраняется, потому что входит в норму написания формы.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3225850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Проверяем конец слова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2025320"/>
            <a:ext cx="4535700" cy="1807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написании инфинитива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распространённые ошибки и их причины. Она помогает увидеть, где чаще всего путают начальную форму и личную форму глагола.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с мягким знаком и смешением инфинитива с личной формой. Если помнить признаки начальной формы, писать глаголы становится проще.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 теме «Инфинитив»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инфинитива в коротких текстах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листе у входа коротко написано: «Открыть окно, выключить свет, проверить тетради». Такой список легко прочитать за несколько секунд. Инфинитив делает памятку строгой, ясной и очень удобной для быстрого действия.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у дверей класса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экране появляются команды: «Сохранить», «Удалить», «Отправить», «Проверить». Каждое слово звучит как готовая инструкция. Благодаря инфинитиву пользователь сразу понимает, что нужно сделать, без длинных объяснений.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Меню на телефоне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табличке в библиотеке написано: «Не шуметь, не бегать, бережно обращаться с книгами». Здесь инфинитив помогает передать запрет и совет в очень короткой форме, поэтому текст выглядит аккуратно и понятно.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Табличка с правилами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61800" y="378907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известно, что слово стоит в инфинитиве, проще проверить его написание и подобрать однокоренные формы. Поэтому начальная форма нужна не только для грамматики, но и для грамотного письма.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961800" y="2679950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форма помогает выделить общую часть слова и увидеть, как изменяется глагол. Это особенно полезно, когда нужно сравнить несколько форм одного и того же слова и найти их основу.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961800" y="157082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служит отправной точкой для всей системы глагольных форм. От него легко образовать формы настоящего, прошедшего и будущего времени, например: читать — читаю — читал — буду читать.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 инфинитива образуются другие формы
</a:t>
            </a:r>
            <a:endParaRPr lang="en-US" sz="3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даёт общую грамматическую информацию о глаголе, но не указывает, кто выполняет действие и когда оно происходит.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диаграмме видно: инфинитив связан с самим действием и его свойствами, но не с участниками и временем события.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инфинитив, а что нет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русскому языку, тема «Инфинитив»
</a:t>
            </a:r>
            <a:endParaRPr lang="en-US" sz="113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25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Возвратные инфинитивы легко узнать по окончаниям -ся и -сь: умываться, смеяться, бояться, заботиться. Эти формы относятся к начальному виду глагола и сохраняют его значение действия.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81440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важно помнить: -ся и -сь пишутся вместе с глаголом в начальной форме. Они не отделяются и сохраняются при изменении слова.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63017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возвратные инфинитивы встречаются очень часто: одеваться, готовиться, учиться, отдыхать. Они помогают назвать действие без указания конкретного исполнителя.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511633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-ся показывает, что действие связано с самим предметом или лицом, которое его выполняет. Поэтому такие глаголы часто описывают привычные движения, чувства и внутренние состояния.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Возвратные инфинитивы
</a:t>
            </a:r>
            <a:endParaRPr lang="en-US" sz="3800" dirty="0"/>
          </a:p>
        </p:txBody>
      </p:sp>
      <p:sp>
        <p:nvSpPr>
          <p:cNvPr id="9" name="Text 5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6775" y="1771967"/>
            <a:ext cx="563700" cy="5010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94950" y="1744250"/>
            <a:ext cx="417375" cy="556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78550" y="1797020"/>
            <a:ext cx="563700" cy="4509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46775" y="2872625"/>
            <a:ext cx="2321100" cy="15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помогает выразить мысль как правило, подходящее всем: учиться полезно, трудиться важно, беречь здоровье нужно всегда.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46775" y="2300625"/>
            <a:ext cx="2321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правило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421788" y="2872625"/>
            <a:ext cx="2321100" cy="15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устойчивых выражениях начальная форма звучит как совет или жизненный вывод. Она делает фразу более обобщённой и запоминающейся.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421788" y="2300625"/>
            <a:ext cx="2321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и наблюдение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5978550" y="2872625"/>
            <a:ext cx="2321100" cy="15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с инфинитивом легко запоминаются, потому что действие названо просто и ясно. Такая форма подходит для наставления и морального вывода.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978550" y="2300625"/>
            <a:ext cx="2321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Мудрость в короткой форме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в пословицах и устойчивых выражениях
</a:t>
            </a:r>
            <a:endParaRPr lang="en-US" sz="3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определении начальной формы глагола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слова на инфинитив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помогает увидеть глагол в его начальной форме: он называет действие, но не указывает лицо, число и время. Именно поэтому он нужен для словаря, разбора и грамотного письма.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Инфинитив: основа для понимания глагола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2026-05-22T15:39:00Z</dcterms:created>
  <dcterms:modified xsi:type="dcterms:W3CDTF">2026-05-22T15:39:00Z</dcterms:modified>
</cp:coreProperties>
</file>