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ключ к здоровью экосистем и благополучию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млекопитающих и вопросы их охраны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появились около 200 млн лет назад. Сегодня существует более 6500 видов, они обитают в самых разных средах — от океанов до воздух и сухопутных континентов, включая Антарктиду.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разнообразие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Сумчатые рождают недоразвитых детёнышей, которые растут в сумке матери; примеры — кенгуру и коала.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— самая многочисленная группа, с полной внутриутробной развитостью потомства, включают тигров, медведей и китов.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Яйцекладущие — самые древние, откладывают яйца, например утконос и ехидна, отличаясь уникальными признаками среди млекопитающих.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Киты и дельфины имеют обтекаемое тело и тонкий слой шерсти для плавания под водой. Их адаптации позволяют им эффективно перемещаться и выживать в водной среде.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млекопитающие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Лоси и слоны обладают крепкими ногами и копытами, что помогает им передвигаться по разным типам почвы и преодолевать препятствия в лесах и саваннах.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обитатели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Летучие мыши имеют кожистые крылья и острые уши, которые помогают им ориентироваться в темноте и охотиться на насекомых в полёте.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Летающие виды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млекопитающих к среде обитания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398" y="2285100"/>
            <a:ext cx="276900" cy="276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398" y="3434163"/>
            <a:ext cx="276900" cy="276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398" y="4614558"/>
            <a:ext cx="276900" cy="246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33398" y="5744446"/>
            <a:ext cx="276900" cy="31645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450575" y="487150"/>
            <a:ext cx="10933500" cy="11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млекопитающих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1535150" y="20494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численности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Лисицы и ежи контролируют популяции насекомых и грызунов, предотвращая их чрезмерное размножение.
</a:t>
            </a:r>
            <a:endParaRPr lang="en-US" sz="1700" dirty="0"/>
          </a:p>
        </p:txBody>
      </p:sp>
      <p:sp>
        <p:nvSpPr>
          <p:cNvPr id="14" name="Text 3"/>
          <p:cNvSpPr txBox="1"/>
          <p:nvPr/>
        </p:nvSpPr>
        <p:spPr>
          <a:xfrm>
            <a:off x="1535150" y="3214488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семян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медведи и слоны распространяют семена растений, способствуя лесовосстановлению и поддержанию растительности.
</a:t>
            </a:r>
            <a:endParaRPr lang="en-US" sz="1700" dirty="0"/>
          </a:p>
        </p:txBody>
      </p:sp>
      <p:sp>
        <p:nvSpPr>
          <p:cNvPr id="15" name="Text 4"/>
          <p:cNvSpPr txBox="1"/>
          <p:nvPr/>
        </p:nvSpPr>
        <p:spPr>
          <a:xfrm>
            <a:off x="1535150" y="43795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ландшафта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Бобры строят запруды, создавая водоёмы и новые экосистемы, а слоны формируют саванны, открывая пространство для других видов.
</a:t>
            </a:r>
            <a:endParaRPr lang="en-US" sz="1700" dirty="0"/>
          </a:p>
        </p:txBody>
      </p:sp>
      <p:sp>
        <p:nvSpPr>
          <p:cNvPr id="16" name="Text 5"/>
          <p:cNvSpPr txBox="1"/>
          <p:nvPr/>
        </p:nvSpPr>
        <p:spPr>
          <a:xfrm>
            <a:off x="1535150" y="55445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Утрата крупных млекопитающих приводит к разрушению пищевых цепей и ухудшению здоровья экосистем в целом.
</a:t>
            </a:r>
            <a:endParaRPr lang="en-US" sz="1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и олени используются для транспорта и перевозки грузов, помогая в работе и передвижении в разных регионах.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Дикие виды, как морж и соболь, ценятся в промысле; лабораторные мыши и крысы участвуют в медицинских исследованиях и разработках.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 — коровы, овцы и козы — обеспечивают человека мясом, молоком, кожей и шерстью, являясь основой сельского хозяйства.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значение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Плацентарные доминируют среди современных млекопитающих, благодаря эволюционным преимуществам и разнообразию.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плацентарные млекопитающие более успешно адаптируются и развиваются, чем другие группы.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природы, 2022 год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млекопитающих по численности видов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один из крупнейших и редчайших хищников. Его численность сокращается из-за браконьерства и утраты обитаний, что требует особых охранных мер.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тигр: символ вымирания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скрывается в высокогорьях Азии. Загрязнение среды и браконьерство влияют на уязвимость вида, сохранившись только в изолированных местах.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барс: призрак гор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 сталкивается с угрозами от браконьеров ради рогов и сокращением естественной среды, что ставит под риск его существование и нуждается в постоянном контроле.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носорог: борьба за выживание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Уничтожение лесов под сельское хозяйство ведёт к потере естественной среды обитания многих видов и уменьшению их численности.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и инфраструктуры сокращает жизненное пространство животных, устрашая их и разрывая миграционные пути.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почвы от химикатов и мусора ухудшает здоровье животных и снижает качество кормовой базы.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влияют на условия жизни, вызывая стресс, изменение миграций и сокращение численности популяций.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сокращения популяций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под угрозой исчезновения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виды, их регионы обитания и основные угрозы, приводящие к снижению численности.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угроза для этих видов — потеря среды обитания из-за климатических и антропогенных факторов.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человечества млекопитающие часто изображались в искусстве и мифологии, отражая их важную роль в культуре разных народов. Образ волков, медведей и лошадей встречается в наскальных рисунках и легендах.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Лошади способствовали развитию транспорта и сельского хозяйства, а лабораторные мыши являются незаменимыми объектами для изучения наследственных болезней и тестирования новых медицинских препаратов.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млекопитающих в культуре и науке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кора головного мозга обеспечивает высокие умственные способности, что позволяет млекопитающим адаптироваться к сложным условиям среды и проявлять обучаемость.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железы характерны только для млекопитающих и обеспечивают питание детёнышей молоком, что повышает их шансы на выживание в раннем возрасте.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эффективно разделяет оксигенированную и дексигенированную кровь, обеспечивая высокую интенсивность обмена веществ и активный образ жизни.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Обилие шерсти защищает млекопитающих от холода и механических повреждений, а развитая диафрагма способствует эффективному дыханию и насыщению крови кислородом.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3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и системы, уникальные для млекопитающих
</a:t>
            </a:r>
            <a:endParaRPr lang="en-US" sz="3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Заповедники и национальные парки охраняют естественные места обитания млекопитающих. В России, например, Брянский лес и Кроноцкий заповедник создают безопасные зоны для диких животных.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охраняемых природных территорий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ограничений и запретов на добычу и торговлю редкими видами помогает снижать браконьерство и стимулирует сохранение популяций в природе.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Законодательное регулирование охоты и торговли
</a:t>
            </a:r>
            <a:endParaRPr lang="en-US" sz="175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рекультивации земель, посадке лесов и очистке водоемов способствуют возрождению экосистем, необходимых млекопитающим для успешного существования.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среды обитания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охраны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занесения вида в Красную книгу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и условия включения видов в перечень охраны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фонд дикой природы (WWF) поддерживает проекты сохранения животных и занимается экопросветительской деятельностью для повышения общественного сознания.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 (IUCN) создает и обновляет Красный список, который классифицирует уровень угрозы для разных видов млекопитающих по всему миру.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Конвенция CITES регулирует международную торговлю редкими и находящимися под угрозой видами, предотвращая их незаконный отлов и продажу.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организации по охране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зубр восстановил численность с 50 до 7000 особей благодаря успешным программам расселения и охране природных местообитаний в разных регионах Европы.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Возрождение европейского зубра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Антибраконьерские меры в Южной Африке позволили значительно увеличить численность белого носорога, улучшая его шансы на выживание и предотвращая исчезновение видов.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Прирост популяции белого носорога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программы, включая мониторинг с фотоловушек и охрану ареала, способствуют восстановлению численности дальневосточного леопарда на территории России и Китая.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дальневосточного леопарда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Успехи в сохранении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Спутниковое слежение позволяет изучать миграцию и поведение млекопитающих, обеспечивая эффективный контроль за их безопасностью в дикой природе.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Фотоловушки обеспечивают беспрепятственное наблюдение за скрытными животными, что улучшает понимание их экологии и помогает разработать меры охраны.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банки помогают сохранять ДНК редких животных, что обеспечивает возможность восстановления видов при необходимости.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научных исследований и технологий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Организованные экскурсии знакомят детей с жизнью млекопитающих, формируют бережное отношение к природе и мотивируют заботиться о сохранении биоразнообразия.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маршруты для школьников
</a:t>
            </a:r>
            <a:endParaRPr lang="en-US" sz="200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Посещение охраняемых территорий, как парк Йеллоустоун, помогает привлекать внимание к проблемам сохранения бизонов и волков, а полученные средства направляются на охрану природы.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Экотуризм в национальных парках
</a:t>
            </a:r>
            <a:endParaRPr lang="en-US" sz="2000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мероприятия и интерактивные выставки повышают осведомленность населения о значении млекопитающих и способах их защиты в современном мире.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Просветительские программы и лекции
</a:t>
            </a:r>
            <a:endParaRPr lang="en-US" sz="2000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Просветительская деятельность и экотуризм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изделий из меха и дикой природы снижает спрос на нелегальную добычу млекопитающих и поддерживает борьбу с браконьерством.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природоохранных организаций и участие в волонтерских акциях формируют культуру экологической ответственности и содействуют сохранению животных.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и уменьшение использования пластика снижают загрязнение окружающей среды, что благоприятно отражается на среде обитания животных.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каждого человека в охрану млекопитающих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Млекопитающие — неотъемлемая часть экосистем и культурного наследия. Только объединённые усилия общества и науки помогут сохранить их для наших потомков.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Сохраним млекопитающих — сохраним природу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2026-05-09T20:26:23Z</dcterms:created>
  <dcterms:modified xsi:type="dcterms:W3CDTF">2026-05-09T20:26:23Z</dcterms:modified>
</cp:coreProperties>
</file>