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как преобразование фигур в алгебре и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сохраняет форму, но меняет размер относительно центра.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помогает увидеть связь геометрии с пропорциями, масштабом и подобием фигур. Она объясняет, как увеличиваются и уменьшаются объекты, и почему площади изменяются быстрее длины.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зачем она нужна в 8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гомотетия на рисунке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остаётся на месте и служит опорой для всего преобразования. Все новые точки строятся относительно неё, поэтому именно центр задаёт направление и расположение образа.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положительный, точка A переходит на луч OA. При отрицательном коэффициенте образ оказывается на противоположном луче, по другую сторону от центра.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образа равно модулю коэффициента, умноженному на исходное расстояние: OA' = |k|·OA. Это позволяет точно строить новые точки без угадывания.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изобразить центр O, несколько лучей, исходную фигуру и её уменьшенный или увеличенный образ. Так легко увидеть, как работает правило для каждой вершины.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и модуль коэффициента влияют на размер и расположение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отвечает за изменение размера, а знак определяет, по какую сторону от центра окажется образ.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коэффициента гомотетии и результат преобразования
</a:t>
            </a:r>
            <a:endParaRPr lang="en-US" sz="2032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гомотетии: |k| задаёт масштаб, знак k — расположение образа относительно центра.
</a:t>
            </a:r>
            <a:endParaRPr lang="en-US" sz="10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 фигуры при гомотетии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центру O и коэффициенту k.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k²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 столько раз меняется площадь фигуры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меняются по модулю коэффициента, поэтому площадь растёт или уменьшается ещё заметнее. Например, при k = 3 площадь становится в девять раз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гомотетии: изменение длины в |k| раз, площади — в k² раз.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диаграмме видно, что одинаковый коэффициент по-разному влияет на длины и площадь. Это помогает быстро оценивать результат без сложных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квадрата коэффициента, поэтому при увеличении фигуры она растёт заметно быстрее длин.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длины и площадь при разных коэффициентах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формулам: длины — |k|, площадь — k².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подобие фигур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гомотетия сохраняет общий вид фигуры: треугольник остаётся треугольником, квадрат — квадратом. Меняется только размер и, при отрицательном коэффициенте, расположение относительно центра.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после преобразования остаются равными. Это важный признак подобия, который позволяет сравнивать фигуры даже тогда, когда они выглядят совсем разного размера.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изменяются одинаково, поэтому их отношения сохраняются. Благодаря этому можно находить неизвестные длины в задачах на подобие, чертежи и масштаб.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используют на картах, планах зданий, в моделях и схемах. Если фигура получена только изменением размера относительно центра, она обязательно подобна исходной.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окружающей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уменьшенная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расстояния сокращены, но расположение объектов остаётся узнаваемым. Один сантиметр может обозначать километр или несколько километров на местности, поэтому карта работает как точная уменьшенная копия территории.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Экран, который умеет масштабировать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изображения на телефоне или планшете форма значков и схем сохраняется, а размер меняется. Это удобно, когда нужно рассмотреть детали, не теряя общий вид объекта.
</a:t>
            </a:r>
            <a:endParaRPr lang="en-US" sz="119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и модели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макеты, игрушки и детали для демонстрации создаются по тому же принципу. Они помогают показать объект в уменьшенном или увеличенном виде, сохраняя его пропорции и основные особенности.
</a:t>
            </a:r>
            <a:endParaRPr lang="en-US" sz="12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гомотетии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гомотетии совпадает с началом координат, то каждая координата умножается на один и тот же коэффициент. Получаются формулы x' = kx и y' = ky.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A(3; 4) при k = 2 переходит в A'(6; 8), потому что обе координаты удваиваются. При k = ½ получаем A'(1,5; 2), то есть координаты уменьшаются вдвое.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 сохраняет направление точки относительно центра, а отрицательный переносит образ на противоположную сторону. Поэтому меняется не только размер, но и расположение точки на координатной плоскости.
</a:t>
            </a:r>
            <a:endParaRPr lang="en-US" sz="1178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координатной записи не нужны отдельные построения для каждой точки. Достаточно подставить значение k в формулы и аккуратно вычислить новые координаты, сохраняя порядок записи.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одни и те же точки изменяются при разных коэффициентах гомотетии в координатной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по-разному влияет на координаты: модуль k меняет масштаб, а отрицательный знак переносит точку на противоположную сторону центра.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координатных образов точек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формуле x' = kx, y' = ky для центра в начале координат.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преобразование является гомотетией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центру O и отношению расстояний OA'/OA.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изучении гомотетии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переносом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фигура просто сдвигается, а при гомотетии все её точки связаны с одним центром. Это принципиально разные преобразования, хотя рисунок может выглядеть похоже.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знак k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коэффициента отвечает за увеличение или уменьшение, а знак показывает, по какую сторону от центра окажется образ. Если забыть про знак, построение получится неверным.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образов точек важно соединять их в том же порядке, что и в исходной фигуре. Иначе можно получить совсем другую ломаную или многоугольник.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Ждут сохранения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форму и углы, но не размеры отрезков. Поэтому длины меняются, а вот пропорции соответствующих сторон остаются одинаковыми для всей фигуры.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изменяется не в |k| раз, а в k² раз. Это особенно важно в задачах, где нужно сравнить не только стороны, но и результат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объекте удобно сравнивать, как масштаб влияет на линейные размеры и на площадь. Это помогает быстро оценивать результат без полного построения.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 длины, потому что зависит сразу от двух измерений. При уменьшении эффект тоже усиливается по квадрату коэффициента.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масштаб в числовых задачах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правилам гомотетии: длины — |k|, площади — k².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изменяется по квадрату коэффициента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фигуры увеличилась в k раз, то и каждая соответствующая линейная величина становится в k раз больше. Это касается всех отрезков, участвующих в построении.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сразу от длины и ширины. Поэтому при умножении обеих сторон на k новая площадь получается k·k, то есть k² раз 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со стороной 2 см площадь 4 см². Если сторону увеличить в 2 раза, получится квадрат со стороной 4 см и площадью 16 см².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k=3 площадь возрастает в 9 раз, а при k=½ уменьшается в 4 раза. Это удобно помнить при решении задач и сравнении моделей.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в орнаментах и узорах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часто встречаются одинаковые элементы, но разного размера. Такой повтор создаёт чёткий ритм и помогает глазу воспринимать композицию как цельную и упорядоченную.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форм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Мозаики, витражи и декоративные узоры строятся на похожих фигурах, которые отличаются только масштабом. Благодаря этому композиция выглядит разнообразно, но не теряет единства.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фракталами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фрактальных рисунках одна и та же форма повторяется на разных уровнях увеличения. Это хорошо показывает, как изменение масштаба сохраняет общий вид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гомотетию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данных о центре и коэффициенте к проверке результата.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8555" y="1581445"/>
            <a:ext cx="174825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и компьютерная графика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изображения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рисунки можно увеличивать и уменьшать без потери чёткости, потому что они описываются линиями и формулами, а не отдельными точками изображения.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 экране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Значки, схемы и карты на экранах устройств часто меняют размер пропорционально. Это похоже на гомотетию: форма остаётся прежней, а изображение становится больше или меньше.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Растровая графика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растровом изображении увеличение может сделать картинку размытой, потому что она состоит из пикселей. Чем сильнее масштаб, тем заметнее становятся отдельные элементы.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чертежи и простые анимации используют идею пропорционального изменения размеров. Это помогает сохранять узнаваемость объекта при разном масштабе отображения.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именно сохраняется и что изменяется у разных преобразований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отличается тем, что сохраняет не все размеры, а только форму и пропорции. Именно поэтому она тесно связана с подобием фигур.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гомотетии с другими преобразованиями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школьных геометрических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форма остаётся, масштаб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показывает, как можно изменить размер фигуры, не нарушая её формы. Она помогает понимать подобие, масштаб, координаты и реальные модели в учебных и практических задачах.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2026-05-30T00:48:28Z</dcterms:created>
  <dcterms:modified xsi:type="dcterms:W3CDTF">2026-05-30T00:48:28Z</dcterms:modified>
</cp:coreProperties>
</file>