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имён существительных: как говорить правильно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правильно: ударение, гласные и согласные в существительных.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помогает говорить ясно и уверенно: ошибки в ударении и звуках сразу слышны, мешают чтению, ответу и пересказу.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правильному произношению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объясняет, как произносить слова по нормам литературного языка. Для существительных особенно важно знать, где ставится ударение и какие формы считаются правильными в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звучат безударные гласные: в слабой позиции они произносятся менее отчётливо, чем под ударением. Поэтому написание и звучание слова могут не совпадать.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также описывает произношение согласных в конце слова и в трудных сочетаниях. Правильные варианты закреплены в словарях и учебных пособиях.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узнать, как изменяется слово в разных формах и где чаще всего возникают ошибки.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модель ударения, тем выше риск речевой ошибки при изменении формы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«Произношение имён существительных»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существительных: неподвижное и подвижное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постоянным ударением нельзя надёжно вывести по правилу: их звучание лучше заучивать целиком и проверять по словарю.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особенно часто требуют специального запоминания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орфоэпии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написание, правильное ударение и типичную ошибку в устной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привычкой говорить слово так, как оно кажется по написанию.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орфоэпии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трудным ударением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слышится иначе, чем пишется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безударном слоге гласный звучит слабее и короче. Поэтому в словах молоко и дорога особенно важно найти ударение: именно оно помогает понять, какие слоги произносятся отчётливее, а какие — почти незаметно.
</a:t>
            </a:r>
            <a:endParaRPr lang="en-US" sz="99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[а] и [о] сближаются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гласный не находится под ударением, различие между [а] и [о] становится менее заметным. В словах карандаш и воробей это особенно хорошо слышно: произношение становится мягче, чем на письме.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выделение ударного слога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отметить ударение в слове, легче увидеть, какая часть звучит сильнее. Такой приём помогает школьнику не путать написание и произношение и правильно читать слова вслух без лишних остановок.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безударные гласные меняют звучание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произношения существительного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уточнить трудное слово по словарной норме.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на конце слова и в сочетаниях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на конце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произносятся глухо: так звучат слова гриб и дуб. Это естественная особенность русской речи и норма литературного произношения.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трудных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солнце, сердце и лестница некоторые согласные группы произносятся легче, чем пишутся. Благодаря этому речь остаётся плавной и удобной для произнесения.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 чтении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особенно заметны на уроке, когда нужно читать без подготовки. Если слово вызывает трудность, полезно заранее проговорить его несколько раз по образцу.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встречаются в обычных словах и помогают речи звучать естественно и бегло.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распознавать оба типа изменений: они не мешают смыслу, но влияют на правильность произношения.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«Произношение имён существительных»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упрощение согласных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иностранного происхождения ударение нередко сохраняется в непривычном для русского языка месте и поэтому не подчиняется обычной модели.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жалюзи, шоссе, диспансер, портфель, музей: их звучание закрепилось исторически и должно проверяться по словарю.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угадывать ударение только по написанию, потому что внешний вид слова часто не подсказывает его правильное произношение и легко вводит в заблуждение.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заимствованные существительные считают словами повышенного внимания: их нужно не только видеть, но и запоминать на слух.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существительные в русском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заимствованных существительных ударение часто расходится с написанием и где чаще всего возникают ошибки.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заимствованных существительных ударение нередко нельзя вывести по правилу: его нужно запоминать и сверять по словарю.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современного русского языка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слова: правильное и ошибочное произношение
</a:t>
            </a:r>
            <a:endParaRPr lang="en-US" sz="2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ударение не сохраняется в одной точке, а переходит на другой слог при изменении числа или падежа. Поэтому одна и та же основа звучит по-разному в разных формах.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произносить формы типа дом — дома́, город — города́, ребёнок — дети́. Такие изменения хорошо слышны в устной речи и требуют отдельного запоминания.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ударения в формах существительного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меняется ударение, тем выше риск ошибки при чтении и ответе вслух.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трудными оказываются формы с подвижным ударением: именно они требуют словарной проверки и регулярной тренировки.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орфоэпии русского языка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существительных труднее всего произносить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Услышать трудное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замечает слово, которое вызывает сомнение: километр, свёкла, творог, столяр или туфля. Ошибка часто появляется ещё до проверки, когда слово произносят по привычке.
</a:t>
            </a:r>
            <a:endParaRPr lang="en-US" sz="1153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Закрепить повторением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слово несколько раз повторяют вслух. Это помогает убрать неуверенность и использовать правильное произношение в устном ответе и чтении.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Проговорить в словосочетании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лучше вставить в короткую фразу: далёкий километр, вкусный творог, мастер-столяр. Так ударение запоминается не отдельно, а вместе с правильным звучанием.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 в школьной речи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трудным существительным
</a:t>
            </a:r>
            <a:endParaRPr lang="en-US" sz="239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ударение и закрепить правильное звучание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делает ответ понятным с первого раза: слушатель не отвлекается на ошибку и лучше понимает саму мысль, которую хочет передать ученик.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речь важна на уроке, при чтении вслух и пересказе: она помогает звучать уверенно, аккуратно и уважительно по отношению к языку.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школьник слышит и повторяет правильные формы, тем легче ему говорить без ошибок в обычном общении и на учебных выступлениях.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правильная устная речь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словарь помогает быстро вспомнить ударение в словах, которые часто вызывают сомнения в устной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самый надёжный способ — сверить его с нормативным словарём и запомнить форму целиком.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орфоэпический словарь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существительных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25" y="1350602"/>
            <a:ext cx="1813200" cy="157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850" y="1350152"/>
            <a:ext cx="1821900" cy="1565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100" y="1350486"/>
            <a:ext cx="1823700" cy="15779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875" y="1350630"/>
            <a:ext cx="1819500" cy="15938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53472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слушает образец, а затем повторяет его несколько раз вслух. Такой короткий цикл помогает заметить ударение и сравнить собственное произношение с правильным вариантом.
</a:t>
            </a:r>
            <a:endParaRPr lang="en-US" sz="1034" dirty="0"/>
          </a:p>
        </p:txBody>
      </p:sp>
      <p:sp>
        <p:nvSpPr>
          <p:cNvPr id="14" name="Text 2"/>
          <p:cNvSpPr txBox="1"/>
          <p:nvPr/>
        </p:nvSpPr>
        <p:spPr>
          <a:xfrm>
            <a:off x="53472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повторяем
</a:t>
            </a:r>
            <a:endParaRPr lang="en-US" sz="1282" dirty="0"/>
          </a:p>
        </p:txBody>
      </p:sp>
      <p:sp>
        <p:nvSpPr>
          <p:cNvPr id="15" name="Text 3"/>
          <p:cNvSpPr txBox="1"/>
          <p:nvPr/>
        </p:nvSpPr>
        <p:spPr>
          <a:xfrm>
            <a:off x="2613839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существительные легче запоминаются в словосочетаниях: вкусный творог, далёкий километр, мастер-столяр. В связной фразе слово звучит естественнее и лучше остаётся в памяти.
</a:t>
            </a:r>
            <a:endParaRPr lang="en-US" sz="1034" dirty="0"/>
          </a:p>
        </p:txBody>
      </p:sp>
      <p:sp>
        <p:nvSpPr>
          <p:cNvPr id="16" name="Text 4"/>
          <p:cNvSpPr txBox="1"/>
          <p:nvPr/>
        </p:nvSpPr>
        <p:spPr>
          <a:xfrm>
            <a:off x="2613838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вместо отдельных слов
</a:t>
            </a:r>
            <a:endParaRPr lang="en-US" sz="1174" dirty="0"/>
          </a:p>
        </p:txBody>
      </p:sp>
      <p:sp>
        <p:nvSpPr>
          <p:cNvPr id="17" name="Text 5"/>
          <p:cNvSpPr txBox="1"/>
          <p:nvPr/>
        </p:nvSpPr>
        <p:spPr>
          <a:xfrm>
            <a:off x="4699101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голоса помогает услышать собственные ошибки, которые не всегда заметны во время чтения. После прослушивания легче исправить ударение, безударные гласные и неясные согласные.
</a:t>
            </a:r>
            <a:endParaRPr lang="en-US" sz="1034" dirty="0"/>
          </a:p>
        </p:txBody>
      </p:sp>
      <p:sp>
        <p:nvSpPr>
          <p:cNvPr id="18" name="Text 6"/>
          <p:cNvSpPr txBox="1"/>
          <p:nvPr/>
        </p:nvSpPr>
        <p:spPr>
          <a:xfrm>
            <a:off x="4699100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по записи
</a:t>
            </a:r>
            <a:endParaRPr lang="en-US" sz="1174" dirty="0"/>
          </a:p>
        </p:txBody>
      </p:sp>
      <p:sp>
        <p:nvSpPr>
          <p:cNvPr id="19" name="Text 7"/>
          <p:cNvSpPr txBox="1"/>
          <p:nvPr/>
        </p:nvSpPr>
        <p:spPr>
          <a:xfrm>
            <a:off x="677987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несколько раз правильно произнесено, оно начинает звучать привычно. Регулярная короткая тренировка делает речь увереннее и помогает не ошибаться на уроке.
</a:t>
            </a:r>
            <a:endParaRPr lang="en-US" sz="1076" dirty="0"/>
          </a:p>
        </p:txBody>
      </p:sp>
      <p:sp>
        <p:nvSpPr>
          <p:cNvPr id="20" name="Text 8"/>
          <p:cNvSpPr txBox="1"/>
          <p:nvPr/>
        </p:nvSpPr>
        <p:spPr>
          <a:xfrm>
            <a:off x="677987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до уверенности
</a:t>
            </a:r>
            <a:endParaRPr lang="en-US" sz="1174" dirty="0"/>
          </a:p>
        </p:txBody>
      </p:sp>
      <p:sp>
        <p:nvSpPr>
          <p:cNvPr id="21" name="Text 9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произношение существительных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правильно и уверенно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существительных становится точным, когда ученик следит за ударением, проверяет трудные слова и тренируется вслух. Тогда речь звучит ясно, грамотно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2026-05-23T04:51:55Z</dcterms:created>
  <dcterms:modified xsi:type="dcterms:W3CDTF">2026-05-23T04:51:55Z</dcterms:modified>
</cp:coreProperties>
</file>