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крестьяне в Российской империи
</a:t>
            </a:r>
            <a:endParaRPr lang="en-US" sz="334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жила деревня и почему крепостная система пришла к переменам.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в центре жизни
</a:t>
            </a:r>
            <a:endParaRPr lang="en-US" sz="2543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XIX века жизнь большинства людей в России была связана с деревней. Крестьяне выращивали хлеб, платили повинности и зависели от владельца земли.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страна, главные вопросы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1810–1850-е годы Россия оставалась преимущественно аграрной страной. Именно крестьянский труд обеспечивал хлеб, сырье для ремесла и значительную часть государственных доходов.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сельской жизни была земля, но распоряжались ею не сами крестьяне. Надел давал право пользоваться участком, а не владеть им как собственностью.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Повинности определяли повседневный ритм деревни. Барщина, оброк и другие тяготы оставляли крестьянам мало времени и сил для собственного хозяйства.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Назревающий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техника, ручной труд и частые неурожаи делали сельское хозяйство уязвимым. Постепенно стало заметно, что старый порядок мешает развитию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сельское хозяйство отставало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приемы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Преобладал ручной труд, а трехпольная система ограничивала использование земли. После одного урожая почва быстро истощалась, если ее почти не удобряли.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сильно зависело от погоды. Засуха, дожди или ранние заморозки могли сразу уменьшить урожай и вызвать нехватку хлеба.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Явное отставание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Крымской войны разрыв с западноевропейскими странами стал особенно заметным. Это показало, что деревня уже не справляется с новыми потребностями государства.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отставания заключалась в том, что хозяйство почти не менялось десятилетиями. Во многих местах продолжали работать теми же способами, что и раньше, не повышая урожайность.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2155955"/>
            <a:ext cx="4724400" cy="965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показывают, как крестьяне отдавали часть труда или дохода в пользу владельца земли.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термины по теме крепостного права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понятия, без которых трудно понять устройство деревни и зависимость крестьян.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термины темы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2062703"/>
            <a:ext cx="5506500" cy="11255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несли тяжелые повинности, но государственные крестьяне чаще имели больше свободы в хозяйстве и управлении.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социальному устройству Российской империи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группы крестьян
</a:t>
            </a:r>
            <a:endParaRPr lang="en-US" sz="2543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большие группы крестьян отличались правами, обязанностями и степенью зависимости от государства и помещика.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делала община на деле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пользование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3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редко считал землю своей. Надел давал возможность кормить семью, но община могла изменить его размеры и расположение. Поэтому хозяйство строилось не на собственности, а на пользовании и согласии сельского мира.
</a:t>
            </a:r>
            <a:endParaRPr lang="en-US" sz="998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и переходы
</a:t>
            </a:r>
            <a:pPr algn="l" indent="0" marL="0">
              <a:lnSpc>
                <a:spcPct val="90000"/>
              </a:lnSpc>
              <a:buNone/>
            </a:pPr>
            <a:r>
              <a:rPr lang="en-US" sz="3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часто были разбросаны узкими полосами. Такой порядок усложнял работу: приходилось переходить с одного участка на другой, а рядом находились соседские полосы, за которыми тоже нужно было следить.
</a:t>
            </a:r>
            <a:endParaRPr lang="en-US" sz="1115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мир
</a:t>
            </a:r>
            <a:pPr algn="l" indent="0" marL="0">
              <a:lnSpc>
                <a:spcPct val="90000"/>
              </a:lnSpc>
              <a:buNone/>
            </a:pPr>
            <a:r>
              <a:rPr lang="en-US" sz="3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помогала выживать в трудные годы. Она распределяла землю, следила за порядком и использовала общие ресурсы — лес, пастбища, водопой. Без них крестьянский двор не мог бы нормально вести хозяйство.
</a:t>
            </a:r>
            <a:endParaRPr lang="en-US" sz="1115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делала община на деле
</a:t>
            </a:r>
            <a:endParaRPr lang="en-US" sz="2543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крестьяне должны были работать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труд и продукты превращались в доход помещика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968" y="2982362"/>
            <a:ext cx="2840364" cy="1800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было устроено поле и орудия труда
</a:t>
            </a:r>
            <a:endParaRPr lang="en-US" sz="2543" dirty="0"/>
          </a:p>
        </p:txBody>
      </p:sp>
      <p:sp>
        <p:nvSpPr>
          <p:cNvPr id="12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35600" y="1453375"/>
            <a:ext cx="2274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Трехполье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Пашню делили на три части: озимую, яровую и пар. Такой порядок помогал использовать землю, но не давал ей полностью восстановиться, если удобрений было мало.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0380" y="1453375"/>
            <a:ext cx="2349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удобряли ограниченно, поэтому она быстро теряла плодородие. Урожайность оставалась низкой, и это делало крестьянское хозяйство уязвимым перед неурожаями.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193473" y="1453375"/>
            <a:ext cx="2274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использовали соху, плуг и борону. На жатве были нужны серп и коса, а многое по-прежнему зависело от силы человека и лошади.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43409" y="3360450"/>
            <a:ext cx="2349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были надежными, но медленными. Они подходили для небольшого хозяйства, однако не позволяли резко увеличить сбор хлеба или сократить затраты сил.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74103" y="3360450"/>
            <a:ext cx="2313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легко меняла результат всего года. Если сезон был дождливым или засушливым, крестьяне могли собрать меньше хлеба, чем было необходимо семье и помещику.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5004" y="2807473"/>
            <a:ext cx="2580996" cy="1502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Годовой круг крестьянского труда
</a:t>
            </a:r>
            <a:endParaRPr lang="en-US" sz="2543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11205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рывок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начинались посевы и первые работы в поле. В это время нельзя было терять ни дня: от погоды и скорости работы зависел будущий урожай.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462751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заботы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ухаживали за двором, пасли скот и заготавливали сено. Для семьи это был промежуток постоянной занятости, когда труд распределялся между всеми.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314297" y="1280387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напряженной порой становилась жатва. Нужно было быстро собрать хлеб, пока не испортилась погода, поэтому работали женщины, мужчины и дети.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36603" y="2895048"/>
            <a:ext cx="2442749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выполняли повинности, возили припасы и готовились к холодам. Считалось важным успеть сдать сборы и обеспечить хозяйство на зиму.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97229" y="2895048"/>
            <a:ext cx="2459817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чинили орудия, пряли, заготавливали дрова и занимались домашними работами. Поле отдыхало, но труд в крестьянском дворе не прекращался.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 крестьянский быт
</a:t>
            </a:r>
            <a:endParaRPr lang="en-US" sz="251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двор
</a:t>
            </a:r>
            <a:pPr algn="l" indent="0" marL="0">
              <a:lnSpc>
                <a:spcPct val="100000"/>
              </a:lnSpc>
              <a:buNone/>
            </a:pPr>
            <a:r>
              <a:rPr lang="en-US" sz="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была центром крестьянского двора: здесь готовили, спали и собирались всей семьей. Рядом стояли хозяйственные постройки, где хранили зерно, корм и инвентарь, а также держали скот.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было простым и зависело от урожая. Основу составляли ржаной хлеб, каши, овощи, молоко и иногда рыба или мясо, если хозяйство позволяло.
</a:t>
            </a:r>
            <a:endParaRPr lang="en-US" sz="1314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обувь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чаще шили дома из льняного или шерстяного полотна. Обувью служили лапти или сапоги, но хорошая обувь была доступна не каждому и быстро изнашивалась.
</a:t>
            </a:r>
            <a:endParaRPr lang="en-US" sz="1329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сезонам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подчинялся сезону: летом работали в поле, зимой занимались починкой, прядением и домашними делами. Поэтому жизнь деревни менялась вместе с календарем сельских работ.
</a:t>
            </a:r>
            <a:endParaRPr lang="en-US" sz="13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были ограничения и права
</a:t>
            </a:r>
            <a:endParaRPr lang="en-US" sz="25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Брак, семейные дела и имущество тоже находились под надзором. Помещик или управляющий могли вмешиваться в решение о женитьбе, разделе двора и использовании хозяйства.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помещика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нарушение правил крестьянина могли наказать, перевести на другую работу или усилить повинности. Судебная защита была слабой, особенно у помещичьих крестьян.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перед государством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тоже требовало повинностей: податей, рекрутской службы и выполнения паспортных правил. Так зависимость крестьянина усиливалась не только от помещика, но и от государства.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 не мог свободно уехать или сменить место жительства без разрешения. Передвижение контролировалось, а в некоторых случаях требовались документы и согласие владельца или властей.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2155955"/>
            <a:ext cx="4724400" cy="965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крестьяне обычно имели больше самостоятельности, но и те и другие несли тяжелые повинности. Главный водораздел проходил между личной зависимостью и относительной свободой управления хозяйством.
</a:t>
            </a:r>
            <a:endParaRPr lang="en-US" sz="1003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«Крестьянство Российской империи в первой половине XIX века».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различались две основные группы крестьян по положению, обязанностям и степени хозяйственной самостоятельности.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категорий крестьян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97013"/>
            <a:ext cx="481895" cy="385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росло недовольство
</a:t>
            </a:r>
            <a:endParaRPr lang="en-US" sz="2543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земли и рост повинностей делали хозяйство все тяжелее. Крестьяне видели, что времени на собственное поле остается меньше, а результаты труда все равно уходят владельцу.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неурожаев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 быстро превращались в голод и рост цен на хлеб. Когда запасов не хватало, люди были вынуждены занимать зерно, сокращать расходы или покидать деревню.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Управляющие и приказчики нередко злоупотребляли властью. Жалобы на поборы, наказания и грубое обращение показывали, что произвол в деревне стал привычной проблемой.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протеста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не всегда выражалось открыто, но вспыхивало отказами работать, жалобами и волнениями. Такие выступления показывали, что старые порядки вызывали все большее сопротивление.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 время власть начинает осторожно обсуждать, как уменьшить злоупотребления и сделать управление деревней более упорядоченным. Речь пока не идет об отмене крепостного права.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1837–1841
</a:t>
            </a:r>
            <a:pPr algn="l" indent="0" marL="0">
              <a:lnSpc>
                <a:spcPct val="100000"/>
              </a:lnSpc>
              <a:buNone/>
            </a:pPr>
            <a:r>
              <a:rPr lang="en-US" sz="4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П. Д. Киселева улучшила управление государственными крестьянами: появились новые правила учета, школы, медицинская помощь и изменения в налогах. Это был важный, но частичный шаг.
</a:t>
            </a:r>
            <a:endParaRPr lang="en-US" sz="1424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1840–1850-е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1840–1850-х годов споры о крепостном праве усилились. Стало ясно, что без более глубоких перемен деревня и вся экономика будут отставать дальше.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реформаторские попытки
</a:t>
            </a:r>
            <a:endParaRPr lang="en-US" sz="25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1803 — указ о вольных хлебопашцах; 1837–1841 — реформа государственных крестьян; 1840–1850-е — усиление споров о крепостном праве.
</a:t>
            </a:r>
            <a:endParaRPr lang="en-US" sz="76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таймлайн изменений
</a:t>
            </a:r>
            <a:endParaRPr lang="en-US" sz="254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таймлайне видно, что реформы шли постепенно и осторожно: власть проверяла отдельные меры, прежде чем решиться на серьезные изменения всей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шли от первых осторожных шагов к более заметным преобразованиям. Каждый этап не решал проблему полностью, но приближал отмену крепостного права.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деревне
</a:t>
            </a:r>
            <a:endParaRPr lang="en-US" sz="2543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2756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держалась на тяжелом ручном труде, поэтому успех хозяйства зависел от погоды, сил семьи и количества рабочих рук. Это делало жизнь очень уязвимой.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12079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Община помогала распределять землю и следить за повинностями, но вместе с тем ограничивала личную свободу крестьянина. Она была и опорой, и контролем.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626762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порядки все хуже подходили для развития хозяйства. Нехватка земли, низкая урожайность и повинности показывали, что крепостная система исчерпывает свои возможности.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20" y="1410754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24304"/>
            <a:ext cx="443700" cy="3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классу
</a:t>
            </a:r>
            <a:endParaRPr lang="en-US" sz="2543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хватало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48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Барщина забирала у крестьянина дни и силы, которые можно было бы потратить на свой надел. Чем больше работал на помещика, тем меньше оставалось времени на собственный урожай.
</a:t>
            </a:r>
            <a:endParaRPr lang="en-US" sz="125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Оброк тоже не помогал развитию: часть продуктов или денег уходила владельцу, а не на улучшение хозяйства. У крестьян почти не оставалось средств для новых орудий и семян.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стимул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слабой заинтересованности в результате труд работал хуже. Когда урожай не принадлежал полностью тому, кто его вырастил, люди меньше стремились повышать отдачу земли.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Соха, борона и серп были привычными, но медленными орудиями. При низкой технике и зависимости от погоды сельское хозяйство росло очень медленно.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кому и что должен
</a:t>
            </a:r>
            <a:pPr algn="l" indent="0" marL="0">
              <a:lnSpc>
                <a:spcPct val="90000"/>
              </a:lnSpc>
              <a:buNone/>
            </a:pPr>
            <a:r>
              <a:rPr lang="en-US" sz="2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земля, труд и повинности были связаны между собой в деревне.
</a:t>
            </a:r>
            <a:endParaRPr lang="en-US" sz="25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 жизни деревни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Крепостная деревня не могла развиваться в прежних условиях: труд был слишком тяжелым, урожаи — нестабильными, а зависимость — слишком сильной. Поэтому перемены стали неизбежными.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2026-07-26T13:48:12Z</dcterms:created>
  <dcterms:modified xsi:type="dcterms:W3CDTF">2026-07-26T13:48:12Z</dcterms:modified>
</cp:coreProperties>
</file>