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рекламного объявления: как он устроен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реклама быстро убеждает читателя?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вокруг нас
</a:t>
            </a:r>
            <a:endParaRPr lang="en-US" sz="5200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тексты окружают нас каждый день: в городе, в интернете и в приложениях. На уроке русского языка они помогают увидеть, как слова, порядок частей и точность формулировок влияют на внимание читателя.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6927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рекламного текста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681899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Рекламное сообщение обычно читается за несколько секунд, поэтому в нём нет длинных объяснений. Автор старается сразу назвать главное и не перегружать текст лишними подробностями.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74050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формат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370555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хорошем объявлении быстро видно, что именно предлагает товар или услуга и чем это удобно читателю. Именно польза делает текст заметным и помогает отличить его от обычной заметки.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162706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выгода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059212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рекламе указывают цену, срок акции, адрес или номер телефона. Такие детали делают сообщение конкретным и помогают человеку быстрее принять решение, не задавая лишних вопросов.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2851362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сведений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436524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рекламном тексте важно убрать всё, что не помогает понять предложение. Чем меньше расплывчатых фраз и повторов, тем легче читателю заметить главное и запомнить объявление.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228675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лишнего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94225" y="3747868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рекламы выбирают слова, которые звучат ярко и убедительно. Они должны не только сообщать информацию, но и вызывать интерес, поэтому текст обычно звучит живо и энергично.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884750" y="3540019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Выразительный язык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как самый заметный элемент объявления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заголовок читатель замечает раньше всего, поэтому он должен сразу выделяться. Он помогает быстро понять тему объявления и решить, стоит ли читать текст дальше.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взгляд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может задавать вопрос или побуждать к действию. Такие формы создают ощущение разговора с читателем и делают объявление более живым и запоминающимся.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призыв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заголовок передаёт главную идею рекламы в нескольких словах. Он может намекать на скидку, новинку, событие или полезное предложение без длинных объяснений.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смысл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заголовках часто встречаются рифма, необычное сочетание слов и выразительная оценка. Эти приёмы помогают выделить объявление среди других и удержать внимание читателя.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приёмы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рекламного объявления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рекламных текстах часто используются слова с положительным смыслом: новый, удобный, выгодный, надёжный, яркий. Они создают приятное впечатление и заранее настраивают читателя на интерес.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оценка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090342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встречаются слова, которые называют пользу, качество и результат. Благодаря им реклама объясняет, почему предложение полезно, а не просто сообщает о нём.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090342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пользе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822884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текст звучал убедительно, в него включают названия товара, бренда, услуги или мероприятия. Конкретное слово помогает сразу понять, о чём идёт речь.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22884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названия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555426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Числительные, цены и прилагательные делают сообщение точнее и нагляднее. Они помогают сравнить предложения и быстрее заметить, где есть реальная выгода.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555426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 прилагательные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7287968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тексты нередко строятся так, чтобы вызвать доверие: в них подчёркивают качество, удобство и надёжность. Такая лексика делает сообщение более убедительным для читателя.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287968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доверия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встречаются в рекламе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отдельные объявления, а типичные языковые группы, заметные в учебных примерах и наблюдениях.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и анализ примеров рекламных текстов; условные показатели для наглядного сравнения.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выделяются оценка, действие и выгода: именно они быстрее привлекают внимание и подталкивают к решению.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и призыв к действию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призыв стоит в конце текста, потому что после объяснения выгоды важно сразу направить внимание к действию. Так объявление звучит завершённо и убедительно.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концовка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глаголы работают особенно хорошо, когда они краткие и понятные. Чем проще формулировка, тем легче читателю быстро запомнить и выполнить просьбу.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рекламе часто встречаются глаголы, которые побуждают читателя действовать: купи, попробуй, выбери, приходи. Они делают текст не просто сообщением, а обращением к человеку.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движения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 действию подсказывает, что нужно сделать после прочтения объявления. Без него читатель может узнать о предложении, но не понять, как им воспользоваться.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следующий шаг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рекламного объявления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частей рекламного текста по учебным наблюдениям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объявления по частям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называют тему объявления и сразу привлекают внимание. Он помогает читателю быстро понять, о чём речь, и решить, стоит ли знакомиться с текстом дальше.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раскрывает предложение: объясняет, что именно продаётся, предлагается или сообщается. Здесь обычно называют главную выгоду и делают смысл текста понятным.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могут быть указаны цена, срок акции, условия покупки или другие детали. Эти сведения уточняют предложение и делают его более точным и убедительным.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сведения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объявления часто пишут телефон, адрес, сайт или другой способ связи. Это помогает читателю быстро узнать подробности и сделать следующий шаг без лишних поисков.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Контактная информация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53116"/>
            <a:ext cx="3765900" cy="20601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рекламного текста и их роль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каждая часть объявления помогает сделать сообщение понятным и убедительным.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каждая часть выполняет свою задачу, объявление легче читать, проще запомнить и быстрее понять.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и анализ примеров рекламных текстов.
</a:t>
            </a:r>
            <a:endParaRPr lang="en-US" sz="11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шрифт и знаки работают в рекламе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плакате с распродажей первое, что замечает ученик, — крупный заголовок и яркая цена. Такой приём помогает быстро выделить главное среди других надписей и сразу понять, есть ли скидка или особое предложение.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буквы на витрине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фраза с восклицательным знаком может звучать энергичнее обычного сообщения. Она подчёркивает новизну, спешку или важность условия, поэтому читатель невольно обращает внимание именно на этот фрагмент объявления.
</a:t>
            </a:r>
            <a:endParaRPr lang="en-US" sz="1021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 как сигнал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рамка, выделенная цифра или подчёркнутое слово заменяют лишние пояснения. Глаз быстро находит адрес, срок акции или цену, а смысл текста становится яснее ещё до того, как прочитано всё объявление.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и цвет вместо длинных объяснений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точных данных помогают читателю быстрее оценить предложение.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рекламных объявлений по теме «Текст рекламного объявления»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сведения делают объявление убедительнее: вместо общих похвал читатель видит ясные условия и может сравнить их с другими вариантами.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влияет на убедительность рекламы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формулы и заметные детали помогают тексту быстрее запомниться, особенно если они поддерживают основное предложение.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структуры рекламных текстов; условное распределение для схемы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выгода и факты: они сильнее всего помогают принять решение, а остальные элементы усиливают впечатление.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37263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выразительные средства помогают рекламе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определения делают товар или услугу заметнее: «свежий», «удобный», «надёжный» звучат оценочно и сразу задают положительное впечатление о предложении.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показать преимущество через понятный образ: скорость, удобство или качество становятся нагляднее, если их сопоставить с чем-то знакомым читателю.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делает рекламу образной и короткой: вместо прямого описания появляется яркая фраза, которая вызывает эмоцию и лучше удерживается в памяти.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ключевого слова или слогана помогает выделить главную мысль объявления. Он делает текст ритмичнее и помогает читателю быстрее запомнить название или обещание.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ставят то, что должно сразу заинтересовать читателя: название товара, акцию, событие или самое заметное преимущество.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подробности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добавляют короткие пояснения: цену, срок, условия, адрес, время работы или другую полезную информацию, которая помогает принять решение.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 —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 объявление призывом: позвонить, прийти, купить, записаться или перейти по ссылке. Так текст получает чёткий и понятный финал.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располагают информацию в объявлении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и слабое рекламное объявление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признаки делают рекламу понятной и убедительной, а какие, наоборот, ослабляют её воздействие на читателя.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примеров по теме «Рекламное объявление»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 короче текст, тем легче понять предложение. Ясная выгода и призыв к действию делают объявление сильнее.
</a:t>
            </a:r>
            <a:endParaRPr lang="en-US" sz="16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рекламного текста перед публикацией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составлена по учебному алгоритму редактирования рекламного объявления.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рекламные ходы сразу привлекают внимание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про ограниченное время заставляет читателя не откладывать решение. Когда в объявлении указан короткий срок акции, предложение кажется срочным, а сам текст — более убедительным и собранным.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идёт на дни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 покупателя часто работает как знак доверия. Если рядом с рекламой есть короткое мнение человека и конкретная деталь, читателю легче представить результат и поверить в обещание.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опыт помогает поверить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бонус делает объявление живее: подарок, бесплатная доставка или дополнительная услуга превращают обычную покупку в более выгодную. Такой приём особенно заметен, если он выражен коротко и ясно.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рядом с покупкой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рекламных объявлениях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357800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объявление перегружено предложениями, читателю трудно быстро уловить главное. В рекламе лишние слова мешают увидеть выгоду и ослабляют интерес к сообщению.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357800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длинный текст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090453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или редкие выражения могут сбить читателя с толку. Для короткого объявления лучше выбирать простые и точные слова, которые сразу передают смысл предложения.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090453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Непонятные слова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823106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не сказано, чем предложение полезно, реклама звучит слабо. Читатель должен быстро понять, почему ему стоит обратить внимание именно на это объявление.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823106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ясной выгоды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555760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призыв к действию не подсказывает следующий шаг. Фразы должны быть конкретными: позвонить, прийти, заказать или узнать подробнее, иначе сообщение остаётся незавершённым.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5555760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призыв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7288413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и пунктуационные ошибки портят впечатление даже от интересной рекламы. Они снижают доверие к тексту и делают его менее аккуратным и убедительным.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7288413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написании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работает, когда слово и форма действуют вместе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объявление коротко сообщает главное, опирается на факты, использует выразительные слова и завершает текст ясным призывом. Тогда оно легко читается, запоминается и убеждает.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2026-05-28T08:50:41Z</dcterms:created>
  <dcterms:modified xsi:type="dcterms:W3CDTF">2026-05-28T08:50:41Z</dcterms:modified>
</cp:coreProperties>
</file>