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232" y="0"/>
            <a:ext cx="456753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после шипящих на конце наречий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выбрать: писать Ь или нет?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7 классе
</a:t>
            </a:r>
            <a:endParaRPr lang="en-US" sz="4042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делают речь точнее, а ошибка в их написании сразу заметна. Чтобы писать грамотно, нужно узнавать такие слова, как «настежь» и «прочь», и отличать их от похожих слов других частей речи.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наречие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обозначает признак действия, признака или другого признака. Оно помогает уточнить, как именно происходит действие, и делает высказывание более точным и выразительным.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наречия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части речи задают вопросы «как?», «где?», «куда?», «откуда?». По вопросу часто легче понять, что слово относится именно к наречию, а не к другой части речи.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наречию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«быстро», «шёпотом», «прочь» показывают, как наречия работают в предложении. Они связаны с действием и обычно не называют предмет или признак предмета.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Наречия, как правило, не изменяются по падежам и числам. В этой теме особенно важны слова, которые оканчиваются на шипящие звуки: ш, ж, ч, щ.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формы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360000"/>
            <a:ext cx="6143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 написания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наречие оканчивается на шипящий звук, нужно внимательно проверить его написание. Именно в таких словах чаще всего возникает выбор между буквой Ь и его отсутствием.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слышим шипящий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на конце наречий обычно пишется Ь: «настежь», «прочь», «сплошь», «навзничь». Здесь мягкий знак нужен по правилу, а не для обозначения мягкости звука.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мягкий знак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не зависит от того, падает ли на слово ударение. Поэтому ориентироваться только на слух нельзя: нужно помнить правило и проверять слово по его принадлежности к наречиям.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не помогает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296477"/>
            <a:ext cx="3765900" cy="1373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 Ь и без Ь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примеры наречий после шипящих и слова-исключения без мягкого знака.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 даёт большинство написаний с мягким знаком, но отдельные исключения нужно запомнить отдельно.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примеры из материала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слов с Ь и слов-исключений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основное правило встречается чаще, чем исключения, поэтому его важно освоить в первую очередь.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 список исключений из условия задания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примеров подчиняется общему правилу, а исключения составляют меньшую группу и требуют отдельного запоминания.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тетради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словосочетании мягкий знак стоит в конце наречия после шипящего. По значению слово показывает, что действие выполнено полностью, без ограничения.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Открыть настежь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«прочь» указывает на направление движения и отвечает на вопрос «куда?». Именно поэтому его удобно рассматривать как наречие, подчиняющееся правилу.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Бежать прочь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хорошо запоминается благодаря яркому значению. Наречие показывает способ падения, а написание с Ь подтверждает общее правило для слов после шипящих.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Упасть навзничь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наречие обозначает полное охватывание действия. В тетради такие примеры удобно выделять цветом, чтобы быстрее заметить букву Ь в конце слова.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Разойтись сплошь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56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часто вызывает сомнения из-за редкого звучания. Оно относится к исключениям, поэтому пишется без мягкого знака, хотя на конце слышится шипящий звук.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5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Невтерпёж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61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исключение, которое удобно выучить вместе с другими словами этого списка. Оно не подчиняется общему правилу и пишется без Ь на конце.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360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Невмочь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56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короткое слово заканчивается на шипящий звук, но мягкий знак в нём не пишется. Его нужно просто запомнить как исключение, не пытаясь подгонять под общее правило.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255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361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тоже оканчивается на шипящий, однако Ь здесь отсутствует. При письме важно не ориентироваться только на звучание, потому что оно похоже на обычные наречия с мягким знаком.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60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Замуж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написания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выбора правильной буквы на конце наречия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792023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9175" y="1787223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69175" y="3489000"/>
            <a:ext cx="404250" cy="46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наречие от других слов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чаще всего отвечает на вопросы «как?», «куда?», «где?» или «откуда?». Если слово уточняет действие, а не называет предмет, это важная подсказка для выбора написания.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 о действии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«уйти прочь» слово показывает направление движения. Такое значение характерно для наречия, поэтому оно подчиняется правилу о мягком знаке после шипящих.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значение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по звучанию слова могут относиться к междометиям, словам категории состояния или кратким формам. У каждой группы свои правила, поэтому часть речи нужно определять точно.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путай с другими словами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разобрано по смыслу и грамматическим признакам, ошибиться легче не станет. Определение части речи помогает понять, писать ли Ь на конце или выбрать другое написание.
</a:t>
            </a:r>
            <a:endParaRPr lang="en-US" sz="1193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часть речи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не в трудных словах, а при спешке и выборе по звучанию.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типичным ошибкам в работах семиклассников; условная частотность для наглядности.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сбои связаны с пропуском проверки: нужно определять часть речи и помнить исключения.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помогают запомнить написание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дверь, распахнутую так широко, что она почти касается стены. Слово «настежь» легко связать с полным открытием, поэтому и мягкий знак запоминается вместе с образом широко распахнутого прохода.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 открыта настежь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«прочь» слышится движение в сторону от предмета или человека. Если представить шаг назад или в сторону, становится проще удержать и значение слова, и его написание без лишних сомнений.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Уйти прочь от чего-то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«Навзничь» удобно представить как падение спиной вниз. Такая короткая сцена помогает запомнить редкое слово: необычный образ делает его заметным, а мягкий знак — ожидаемым в конце.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Упасть навзничь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6115" y="1345200"/>
            <a:ext cx="623187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слова по шагам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слова по одному и тому же алгоритму: часть речи, исключение, мягкий знак.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 русского языка; школьный алгоритм проверки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 — наречие и не входит в список исключений, на конце после шипящего пишется Ь.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105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слов-исключений нужно запомнить отдельно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 русского языка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небольшая группа, поэтому основное правило запоминается легче: большинство наречий пишется с мягким знаком.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 буква в сравнении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помогает заметить шипящий, но не всегда подсказывает правильную букву в конце слова.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сравнения способов проверки; значения условные и используются для наглядности.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надёжный путь — сначала определить часть речи, затем проверить исключения и только после этого писать.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правилу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на конце наречий обычно пишется мягкий знак: «настежь», «прочь», «сплошь», «навзничь». Это нужно применять каждый раз, когда слово подходит под правило.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мягкого знака пишутся слова «уж», «замуж», «невтерпёж», «невмочь». Они похожи на обычные наречия по звучанию, но относятся к особым случаям.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исключения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сначала определите, что слово является наречием. Затем проверьте, не входит ли оно в список исключений, и только после этого выбирайте написание.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часть речи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заменить вопросом «как?», «куда?» или «откуда?», это хороший сигнал для проверки. Такой приём помогает не писать букву наугад.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на примере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мягкого знака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проверки орфограммы на конце наречий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360000"/>
            <a:ext cx="6143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 живой речи и текстах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наречия с мягким знаком помогают точно передать направление или характер действия: «побежал прочь», «открылась настежь». Такие слова делают описание понятным и живым.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движение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художественных предложениях «навзничь» или «сплошь» создают выразительный образ и помогают читателю быстрее представить сцену. Короткое слово часто несёт важную смысловую нагрузку.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деталь в тексте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написание сохраняет смысл и аккуратность текста. Если выбрать букву неверно, ошибка сразу заметна, поэтому правило особенно важно в тетрадях, диктантах и изложениях.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на письме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784204"/>
            <a:ext cx="3765900" cy="23979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Мини-тренажёр для закрепления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каждое слово по одному плану: часть речи, исключение, мягкий знак.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Тренажёр показывает: для верного ответа нужно не угадывать, а последовательно проверять правило и исключения.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 русского языка; тренировочный набор слов
</a:t>
            </a:r>
            <a:endParaRPr lang="en-US" sz="11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на конце наречий обычно пишется мягкий знак, а исключения нужно запомнить отдельно. Если определить часть речи и проверить слово по правилу, ошибка становится маловероятной.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2026-05-28T13:39:13Z</dcterms:created>
  <dcterms:modified xsi:type="dcterms:W3CDTF">2026-05-28T13:39:13Z</dcterms:modified>
</cp:coreProperties>
</file>