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поэта с крестьянскими 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 с деревенскими детьми помогло Некрасову увидеть правду о народной жизни и детстве.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крестьянские дети в XIX веке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дети в деревне рано включались во взрослые дела: пасли скот, собирали ягоды, носили воду, помогали нянчить младших. Школ было мало, поэтому день строился вокруг поля, леса, реки и домашнего хозяйства.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Некрасова привлекали прямота, смелость и наблюдательность крестьянских ребят. Он видел в них не «маленьких взрослых», а самостоятельных детей с характером и собственным взглядом на мир.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считал ценными их речь и поведение. Разговоры, шутки и вопросы давали ему точные наблюдения о народных привычках и особенностях мышления.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Некрасову были интересны деревенские дети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дети становились источником правды. Он учился замечать мелочи и переносить их в стихи так, чтобы они звучали естественно и узнаваемо.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деревенского детства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поле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дети росли среди простых домов, полей и дорог. Часто им приходилось видеть труд взрослых с ранних лет, а значит — рано понимать, как устроена жизнь в деревне.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была простой: рубаха, штаны, лапти или босые ноги в теплое время года. Образ деревенского двора и летнего поля помогает почувствовать среду, где возникали наблюдения Некрасова.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строилось общение поэта с детьми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бывал рядом с детьми и находил повод для простого разговора. Он не спешил «поучать», а давал детям возможность рассказать о себе и привычных занятиях.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Слушал и замечал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внимательно слушал разговоры, улавливал шутки, прозвища и короткие ответы. Его интересовали и вопросы детей — в них чувствовалась смелость и самостоятельность.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живой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уважительное отношение создавало доверие. Общение становилось естественным: поэт рядом, дети в своем мире, и обе стороны видят друг друга без насмешки.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ценил поэт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ценил, что дети быстро реагировали на перемены — в погоде, людях и животных, поэтому их повседневность становилась для него особенно выразительной.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главные качества связаны с умением замечать новое — это основа «народной правды» в детских образах Некрасова.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описанных в презентации наблюдений (точные количественные данные из источников не приводятся).
</a:t>
            </a:r>
            <a:endParaRPr lang="en-US" sz="10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55" y="2012504"/>
            <a:ext cx="367465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дети в стихотворении Некрасова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показаны игры и маленькие повседневные обязанности. Детям не нужно притворяться взрослыми: их действия естественны и понятны каждому, кто наблюдал деревенскую жизнь.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живой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передает манеру говорить и слушать, умение спорить, смеяться и отвечать. Детская речь звучит как настоящая, а герои выглядят самостоятельными и смелыми.
</a:t>
            </a:r>
            <a:endParaRPr lang="en-US" sz="132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к жизни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детьми постоянно «движется» природа: меняется погода, появляются новые впечатления, видно, как звери и птицы ведут себя в разные дни. Это поддерживает правдивость образов.
</a:t>
            </a:r>
            <a:endParaRPr lang="en-US" sz="124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без выдумки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быта помогают увидеть не придуманных персонажей, а реальных ребят из русской деревни. Благодаря этому текст воспринимается как живой рассказ о детстве.
</a:t>
            </a:r>
            <a:endParaRPr lang="en-US" sz="12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524" y="1572310"/>
            <a:ext cx="3404120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крестьянских детей в произведениях Некрасова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дети раскрываются через поведение: они умеют замечать, быстро соображать, помогать по хозяйству и держаться уверенно среди взрослых и природы.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рисует детей как сильных и живых: их «правда» рождается из ежедневных наблюдений, труда и умения вести себя по-человечески.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характеристик, описанных в тексте презентации по стихам Некрасова.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в разговорах детей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тонко слышал простые слова и интонации. В стихах появляются уменьшительные формы, шутки и приговорки, которые делают речь детей узнаваемой.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поэт передавал не «книжный» язык, а звучание живого разговора. Он будто записывал то, как дети говорят между собой и со взрослыми.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герои говорят естественно: слушатель слышит настроение, темп и характер. Дети XIX века в тексте не превращаются в безликих персонажей.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речевые детали работают на доверие: когда язык совпадает с жизнью, читатель лучше понимает, как жили и о чем думали крестьянские ребята.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поэтический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образа у Некрасова: личная встреча и наблюдение превращаются в литературный геройский образ.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деревне росли среди леса, поля и реки: они видели небо, птиц, насекомых, домашних животных и по их поведению понимали, что происходит «сейчас» и «скоро».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погоде и времени года они строили планы на день, узнавали сезон по работе взрослых и замечали перемены в природе. Для иллюстрации подойдут летняя тропинка, зелёное поле или берег реки с детьми.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жизни крестьянских детей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дети рано сталкивались с обязанностями и усталостью. Они пасли скот, помогали по хозяйству и дома, поэтому свободного времени было меньше, чем хотелось бы.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напряжённой жизни сохранялись игры, смех и выдумка: дети находили радость в простых вещах и умели превращать обычный день в маленькое приключение, замечая друг друга и природу.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особенно заметен контраст между трудом и игрой. Он показывает, что детство не исчезало из-за работы: оно жило, несмотря на тяжёлые будни и раннее взросление.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детство и радость игры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стихов о детстве у Некрасова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смысловой центр: труд и природа встречаются чаще всего, потому что тесно связаны с реальной жизнью ребёнка в деревне и задают ритм повествования.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ставит в центр труд и природу, достоинство становится «сквозной» темой: ребёнок у Некрасова не слабее взрослых, а заслуживает уважения.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тематическому анализу произведений Некрасова; значения — условные (без точных статистических подсчётов), 2026.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2" y="1983800"/>
            <a:ext cx="408111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8072" y="1983800"/>
            <a:ext cx="408111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22" y="1983800"/>
            <a:ext cx="408111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поэт особенно ценил в характере детей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видел, что ребёнок способен сам действовать и принимать решения в обычных ситуациях. В его представлении самостоятельность не делает героя одиноким — она помогает ему справляться с делами.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отмечал, что деревенские дети быстро включались в работу и выдерживали нагрузку. При этом взгляд оставался детским: ребёнок замечал детали и умел удивляться миру по-своему.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черта, которую поэт подчёркивал, — честное отношение к людям и к правде жизни. Ребёнок проявлял её в поступках и в разговоре, без позы и притворства.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272" y="1426907"/>
            <a:ext cx="395228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и деревенский ребёнок: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среда формирует занятия, речь и привычки ребёнка: в деревне детство теснее связано с работой и природой, а в городе — с учёбой и уличными развлечениями.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ясен: деревенское детство сильнее «привязано» к труду и природе, поэтому характер ребёнка у Некрасова выражен через действия и наблюдения.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по описаниям и мотивам, характерным для литературы XIX века (обобщение без привязки к единому документу).
</a:t>
            </a:r>
            <a:endParaRPr lang="en-US" sz="10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литературы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крестьянскими детьми помогло литературе увидеть ребёнка из народа как самостоятельную личность. Важно то, что он изображён не только как «маленький», но и как думающий, чувствующий человек.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Некрасова детство становится частью большой жизни страны. Игра, труд, разговоры и природа показываются как взаимосвязанные явления, поэтому тексты кажутся правдивыми и близкими к реальности.
</a:t>
            </a:r>
            <a:endParaRPr lang="en-US" sz="1087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изменил привычное изображение героя: ребёнок перестал быть второстепенным. Поэт показал, что в судьбе и характере детства отражаются общие человеческие ценности — уважение, достоинство, труд.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означает новый способ понимать народную культуру. Стихи дают ощущение живой речи и быта, а значит помогают почувствовать, как живёт деревня и что в ней важно для детей.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литературному образу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образа: личная встреча и бытовая деталь превращаются в художественное представление о народной жизни.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среди детей в культурной памяти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слушать и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памяти Некрасов часто связан с образом человека, который умеет слушать детей и не смеётся над ними. Он видит детский мир всерьёз — без снисхождения, поэтому доверие становится естественным.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образ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соединяет летний пейзаж, деревенскую дорогу, детей и взрослого собеседника в одном впечатлении. Итогом становится уважение поэта к простому народу и к самому факту детства как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поэту дружба с крестьянскими детьми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подарила поэту не только сюжеты, но и «точность взгляда»: речь, детали быта и ощущение труда превращаются у него в убедительную картину детства.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вклад по блокам, ядро результата — правдивость изображения ребёнка. Остальные элементы усиливают доверие читателя и делают стихи «живыми».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тематическим характеристикам стихов Некрасова; значения — условные (без точной статистики), 2026.
</a:t>
            </a:r>
            <a:endParaRPr lang="en-US" sz="10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дружба, которая стала поэзией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Некрасова с крестьянскими детьми соединила личные наблюдения, живую народную речь и правдивые картины деревенской жизни. Он показал детей умными, смелыми, трудолюбивыми и весёлыми, не второстепенными.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2026-05-12T23:06:36Z</dcterms:created>
  <dcterms:modified xsi:type="dcterms:W3CDTF">2026-05-12T23:06:36Z</dcterms:modified>
</cp:coreProperties>
</file>