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 закономерности их действия
</a:t>
            </a:r>
            <a:endParaRPr lang="en-US" sz="2166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жизнь, распределение и выживание организмов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определяет жизнь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существует лишь в своих пределах температуры, влаги, света, солёности и кислотности. Стоит условиям выйти за эти границы — и меняются рост, размножение, выживание и распространение.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свойства неживой среды: свет, температура, вода, влажность, pH, солёность, давление, почва и состав атмосферы. Они задают общие условия существования и действуют постоянно или сезонно.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источник — живые организмы. Конкуренция, хищничество, паразитизм, симбиоз и аллелопатия влияют на численность, распределение и жизнеспособность видов внутри сообществ.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связаны с деятельностью человека: вырубкой лесов, загрязнением, осушением болот, распашкой земель, урбанизацией и применением химических веществ. Их воздействие часто быстро меняет экосистемы.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группы факторов различаются не только происхождением, но и темпом влияния на экосистемы.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экологических факторов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обычно меняют среду быстрее и сильнее, чем природные факторы, поэтому требуют особого контроля.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школьного курса биологии; обобщение по теме экологических факторов.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экологический фактор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напрямую влияет на скорость фотосинтеза, а значит — на накопление органических веществ, рост и урожайность растений. Недостаток или избыток освещения одинаково ограничивает развитие.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Гелиофиты лучше развиваются при ярком освещении и часто формируют более плотные, хорошо освещаемые кроны или розетки. Их продуктивность резко снижается при затенении.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сохраняют жизнедеятельность при слабом свете благодаря более эффективному использованию энергии. Они способны обитать под пологом леса и в местах с ограниченным освещением.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свет регулирует суточную активность, миграции, ориентацию и размножение. Длина дня служит важным сигналом, по которому организм «считывает» сезонные изменения среды.
</a:t>
            </a:r>
            <a:endParaRPr lang="en-US" sz="7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пределы выживания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ферментативных реакций, обмен веществ, рост и размножение. При отклонении от привычного диапазона процессы в клетках замедляются или становятся неустойчивыми.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Минимум, оптимум, максимум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нижняя и верхняя границы выживания, а между ними — зона наилучшего функционирования. В оптимуме жизненные процессы идут наиболее интенсивно.
</a:t>
            </a:r>
            <a:endParaRPr lang="en-US" sz="886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 перегрев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минимума и выше максимума обмен веществ нарушается настолько, что организм теряет способность поддерживать жизненно важные функции. Длительное воздействие приводит к гибели.
</a:t>
            </a:r>
            <a:endParaRPr lang="en-US" sz="834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Эврибионты и стенобионты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Эврибионтные виды переносят широкий диапазон температур, тогда как стенобионтные чувствительны к небольшим колебаниям. Это определяет их устойчивость и географическое распространение.
</a:t>
            </a:r>
            <a:endParaRPr lang="en-US" sz="802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зонами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различия помогают объяснить, почему одни виды встречаются почти повсеместно, а другие строго приурочены к определённым климатическим поясам.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отражает, что для каждого фактора существуют неблагоприятные области не только дефицита, но и избытка.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Шелфорда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жизнеспособность достигается в оптимуме, а за пределами толерантности организм не может существовать.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школьного курса биологии; закон толерантности Шелфорда.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лимитирующий фактор ограничивает жизнь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действия фактора среды на организм и популяцию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влажность и солёность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фотосинтеза, транспорта веществ, поддержания тургора и терморегуляции. Без неё нарушаются обмен веществ, рост и нормальное функционирование тканей.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засухе растения уменьшают испарение, формируют развитую корневую систему и могут накапливать воду в тканях. Это помогает пережить периоды водного дефицита.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солёности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среды определяет особенности осморегуляции. Пресноводные, морские и наземные организмы по-разному контролируют соотношение воды и солей в организме.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сохраняют влагу благодаря поведению, покровам и работе выделительной системы. Эти механизмы уменьшают потери воды и поддерживают внутреннее равновесие.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 различаются строением и приспособлениями к водному режиму среды.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организмов по отношению к воде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растений тесно связано с водным режимом среды: чем суше местообитание, тем сильнее выражены приспособления к экономии воды.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школьного курса биологии; классификация растений по отношению к воде.
</a:t>
            </a:r>
            <a:endParaRPr lang="en-US" sz="6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в сообществах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один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вида используют одну пищу, одно и то же освещение или одинаковые укрытия, между ними возникает конкуренция. Она ослабляет рост и размножение, а также помогает понять, почему виды занимают разные экологические ниши и редко совпадают полностью в одном местообитании.
</a:t>
            </a:r>
            <a:endParaRPr lang="en-US" sz="79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Сдерживающая роль хищника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не только добывает пищу, но и регулирует численность жертв, не позволяя одному виду резко доминировать. На природных примерах хорошо видно, как подобная связь поддерживает равновесие в сообществе и влияет на перенос энергии по цепям питания.
</a:t>
            </a:r>
            <a:endParaRPr lang="en-US" sz="85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польза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связи строятся на сотрудничестве: насекомые опыляют растения, а грибы помогают корням поглощать воду и минеральные вещества. Такие примеры мутуализма удобно показывают через парные изображения, где видно, как оба участника получают выигрыш от взаимодействия.
</a:t>
            </a:r>
            <a:endParaRPr lang="en-US" sz="81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связи неравнозначны по влиянию на участников: одни снижают численность, другие повышают устойчивость, а третьи почти не меняют состояние видов.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биотических связей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отношения образуют спектр от взаимной выгоды до подавления, поэтому структура связей напрямую влияет на устойчивость сообщества.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обобщённый материал по экологии, без числовых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и их последствия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воздух, воду и почву изменяют химический состав местообитаний. У чувствительных видов нарушаются обмен веществ, размножение и выживаемость, а устойчивые формы получают преимущество.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строительство разрушают привычную структуру экосистем. Исчезают укрытия, сокращается площадь обитания, а миграционные пути и кормовые связи становятся менее надёжными.
</a:t>
            </a:r>
            <a:endParaRPr lang="en-US" sz="697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свет в городах влияют на поведение животных, мешают ориентации и нарушают суточные ритмы. Особенно заметно это у птиц, насекомых и ночных видов.
</a:t>
            </a:r>
            <a:endParaRPr lang="en-US" sz="753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нарастающем давлении человека редкие и специализированные виды исчезают первыми. В сообществе возрастает доля неприхотливых организмов, способных быстро расселяться и переносить неблагоприятные условия.
</a:t>
            </a:r>
            <a:endParaRPr lang="en-US" sz="697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цепи питания и круговороты веществ разрываются, экосистема теряет устойчивость. Восстановление становится медленным, а последствия воздействия могут сохраняться даже после прекращения источника нагрузки.
</a:t>
            </a:r>
            <a:endParaRPr lang="en-US" sz="6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воздействия человека к экологическому кризису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нарастания последствий хозяйственной деятельности для 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фактора существует свой диапазон, в котором жизненные процессы идут наиболее активно, а отклонение в любую сторону ослабляет организм.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действия факторов среды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показывают общий принцип: полезность фактора ограничена оптимумом, а избыток столь же опасен, как и недостаток.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экологии, условные значения для сравнения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факторов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условия не действуют изолированно: организм одновременно испытывает влияние света, температуры, влаги, питания и других параметров. Поэтому итоговый эффект определяется их сочетанием, а не одним показателем.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дефицит усиливает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делает жару опаснее, а слабое освещение особенно резко снижает фотосинтез, если одновременно ограничены углекислый газ и минеральное питание. Совместный дефицит действует сильнее, чем каждый фактор по отдельности.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состояние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Молодые, взрослые и старые особи реагируют на одинаковый фактор по-разному. Значение имеет и уровень обмена веществ: активный организм обычно быстрее реагирует на изменение условий среды, чем находящийся в покое.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задаёт границы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ареала вид сталкивается с неодинаковым климатом и конкуренцией, поэтому его устойчивость меняется. Это объясняет, почему один и тот же фактор может быть нейтральным в одном месте и критическим в другом.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отражают связь строения, поведения и условий среды у разных групп 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 экологическим факторам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колебания среды, тем важнее специализированные приспособления; они повышают выживаемость и расширяют возможности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экологии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и высотная зональность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уменьшается поступление солнечного тепла, снижается среднегодовая температура и меняются условия увлажнения. Поэтому природные зоны сменяют друг друга закономерно: одни сообщества вытесняют другие, а растительность становится всё более приспособленной к холоду и короткому вегетационному периоду.
</a:t>
            </a:r>
            <a:endParaRPr lang="en-US" sz="68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природная лестница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на небольшом расстоянии можно увидеть смену нескольких поясов: у подножия одни виды, выше — другие, а на вершинах — почти альпийские и тундровые сообщества. С понижением температуры и изменением ветрового режима растительность постепенно редеет и упрощается.
</a:t>
            </a:r>
            <a:endParaRPr lang="en-US" sz="76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на карте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тайга, смешанные леса, степи и пустыни располагаются не случайно, а в соответствии с климатом и рельефом. Такая картина помогает объяснить, почему одинаковые виды не встречаются повсюду, а их ареалы тесно связаны с условиями среды.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об экологических факторах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помогают выбирать сроки посева, режим полива и меры защиты растений от заморозков, жары и засухи. Это повышает урожайность и снижает потери.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 и 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восстановлении лесов и охране редких видов учитывают свет, влажность, почву и соседство с другими организмами. Так легче подбирать условия для успешного расселения.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санитария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 загрязнение среды влияют на самочувствие человека и распространение заболеваний. Поэтому экологический анализ важен для профилактики и оценки рисков.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среды позволяет прогнозировать изменения в экосистемах и заранее учитывать последствия хозяйственной деятельности. Это основа бережного использования природных ресурсов.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язык, на котором говорит биосфера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задают границы жизни, а их сочетание определяет устойчивость организмов, распределение видов и будущее экосистем. Понимание этих закономерностей помогает действовать ответственно.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2026-06-01T23:50:26Z</dcterms:created>
  <dcterms:modified xsi:type="dcterms:W3CDTF">2026-06-01T23:50:26Z</dcterms:modified>
</cp:coreProperties>
</file>