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расы и современная эволюция: основные темы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понятий о расах и современном развитии Homo sapiens.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представлений о расах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расы зародилось в XVI-XVII веках, обозначая большие группы по внешним признакам. В XIX веке классификации базировались на морфологии, но сегодня акцент смещается на генетическое разнообразие и общее происхождение людей.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антропологические классификации человеческих рас
</a:t>
            </a:r>
            <a:endParaRPr lang="en-US" sz="2452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XIX-XX веках учёные выделяли основные расы: европеоидную, монголоидную, негроидную и иногда австралоидную, опираясь на внешние признаки и форму черепа.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кожи, особенности черепа, форма глаз и носа, структура волос служили главными критериями разделения на расовые группы.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классификации основывались преимущественно на морфологических данных без учёта глубинной генетической изменчивости.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таких антропологов, как Блуменбах и Кювье, определили структуру традиционной расовой систематики того времени.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биологические признаки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определяется количеством меланина и защищает от ультрафиолетового излучения. Эпикантус обеспечивает защиту глаз, встречается у монголоидов. Волосы различаются по структуре — от прямых до кудрявых.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функции признаков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носа и губ связана с климатическими условиями. Эти биологические признаки формировались под влиянием различных экологических факторов в средах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отличия между расами: основные примеры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 европеоидная преобладает в Европе, Западной Азии и Северной Африке, монголоиды — в Азии и коренные американцы.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отражает исторические миграции и адаптацию к разным климатам, распространяя биологическое разнообразие.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основных рас мира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ВОЗ и ООН, 2022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человеческих популяций на протяжении тысячелетий способствовала развитию разнообразных адаптаций к климату и экологии.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отбор, миграции и генетический дрейф играли ключевую роль в проявлении расовых признаков.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языковые барьеры укрепляли разделение, а возраст расовых характеристик оценивается в 30 000–100 000 лет.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 механизмы формирования расовых различий
</a:t>
            </a:r>
            <a:endParaRPr lang="en-US" sz="2411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в Африке
</a:t>
            </a:r>
            <a:pPr algn="l" indent="0" marL="0">
              <a:lnSpc>
                <a:spcPct val="90000"/>
              </a:lnSpc>
              <a:buNone/>
            </a:pPr>
            <a:r>
              <a:rPr lang="en-US" sz="48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возник около 200 000 лет назад в Африке. Этот этап характеризуется формированием уникальных анатомических признаков нашего вида.
</a:t>
            </a:r>
            <a:endParaRPr lang="en-US" sz="1166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расширение ареала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Ближний Восток Homo sapiens распространился в Евразию, Австралию и Америки, адаптируясь к новым средам и формируя разнообразие внешних черт.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эволюция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эволюционный процесс продолжается с появлением новых генетических мутаций, усилением влияния социальных и технологических факторов на развитие человека.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стадии эволюции Homo sapiens: исторический обзор
</a:t>
            </a:r>
            <a:endParaRPr lang="en-US" sz="23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 и миграций увеличил смешение расовых признаков и нивелирование прежних расовых границ.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перемещение людей ведет к развитию гибридных популяций и снижению культурного изолирования.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миграций и их влияние на расовые характеристики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2021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генетика о расовых различиях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подчёркивает, что у всех людей более 99,9% ДНК идентичны; различия в признаках цвета кожи или глаз касаются минимальной части генома.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молекулярных методов подтверждает отсутствие строгих биологических границ между так называемыми расами, показывая плавность генетических вариаций.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расами составляют менее 0,1% общего генома, преобладая индивидуальные генетические особенности.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общие аллели, свидетельствующие о смешанном происхождении современных популяций и единстве человеческого вида.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ориентируется на индивидуальную генетику, минимизируя значение традиционных расовых категорий.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человеческих рас: современные открытия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глобализации на расовое смешение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смешанных браков в мегаполисах мира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ООН, в крупнейших городах число браков между людьми разных рас достигает 15-30% всех союзов. Этот тренд отражает тенденцию к активному межкультурному взаимодействию и смешению генетического материала.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этнокультурных групп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мобильность способствует появлению этнически смешанных сообществ. Это разнообразие усиливает генетическую вариативность и меняет традиционные представления о расовых и культурных границах.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доли метисов в разных странах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два десятилетия в США, Бразилии и Китае доля людей смешанного происхождения в молодом поколении выросла с 12% до 25%. Это свидетельствует о значительном изменении демографической структуры.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фенотипических характеристик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браки приводят к исчезновению типичных «чистых» расовых признаков. В результате формируются более сложные и разнообразные генетические комбинации у новых поколений.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смешанных браков и появление новых популяций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сокращение этнической изоляции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уровень урбанизации уменьшает значение географических барьеров, которые раньше изолировали различные этнические группы и препятствовали межрасовым контактам.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56% населения планеты проживают в городах, что способствует частым миграциям и обмену генетическим материалом между людьми разных рас и этносов.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создаются мультикультурные сообщества, где расовые различия утрачивают прежнее биологическое и социальное значение, формируя новые модели взаимодействия.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стимулирует интеграцию, снижая этническую изоляцию и создавая благоприятные условия для многообразия и толерантности в обществах.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значение расовых и генетических различий
</a:t>
            </a:r>
            <a:endParaRPr lang="en-US" sz="2575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наследственные болезни, такие как серповидноклеточная анемия, чаще распространены среди отдельных народов, что требует учета генетического риска при диагностике и лечении.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 применяет персонализированные тесты, ориентированные на индивидуальные генетические маркеры, а не на расовые категории, повышая точность терапии.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генетического разнообразия способствует более эффективному подходу к профилактике и лечению заболеваний с учетом этнической принадлежности пациента.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расовые различия становились причиной дискриминации и формирования стереотипов, что негативно влияло на общественное единство и равенство.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организации, включая ООН и ВОЗ, подтверждают отсутствие научных оснований для превосходства какой-либо расы и выступают против расизма.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законы защищают права людей от дискриминации по расовому признаку, а наука пропагандирует уважение к разнообразию и борьбу с ксенофобией.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последствия: дискриминация и борьба с ней
</a:t>
            </a:r>
            <a:endParaRPr lang="en-US" sz="2675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позиции по вопросам расового равенства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Декларации ЮНЕСКО и ООН (1950, 1978) подчеркивают интеллектуальное и моральное равенство всех рас, отвергая идеи превосходства.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расы имеют равные возможности для культурного, научного и социального развития, что является основой современных правозащитных стандартов.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Положения деклараций легли в основу международных антидискриминационных законов, направленных на обеспечение равенства и справедливости.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документы регулируют образовательные программы, способствуя формированию толерантности и уважения к разнообразию в разных странах.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просвещения в формировании толерантности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системы XXI века вводят курсы толерантности и мультикультурного взаимодействия, способствуя развитию уважения к разнообразию с ранних классов.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проекты, конференции и общественные инициативы эффективно расширяют знания учащихся о культурном и биологическом многообразии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цифровые платформы позволяют людям разных культур и рас общаться и объединяться, преодолевая географические и социальные барьеры.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миграционные процессы и удаленная работа стали нормой для миллионов, что способствует усилению культурного обмена и смешения популяций.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создает условия для формирования глобального сообщества с новыми формами идентичности и взаимопроникновения традиций.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и интеграция человеческих популяций
</a:t>
            </a:r>
            <a:endParaRPr lang="en-US" sz="22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смешения и генетического разнообразия
</a:t>
            </a:r>
            <a:pPr algn="l" indent="0" marL="0">
              <a:lnSpc>
                <a:spcPct val="90000"/>
              </a:lnSpc>
              <a:buNone/>
            </a:pPr>
            <a:r>
              <a:rPr lang="en-US" sz="46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прогнозируют дальнейшее увеличение смешанных популяций и генетического многообразия, приводя к появлению новых фенотипических вариантов.
</a:t>
            </a:r>
            <a:endParaRPr lang="en-US" sz="1116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интеграция и единый генофонд
</a:t>
            </a:r>
            <a:pPr algn="l" indent="0" marL="0">
              <a:lnSpc>
                <a:spcPct val="90000"/>
              </a:lnSpc>
              <a:buNone/>
            </a:pPr>
            <a:r>
              <a:rPr lang="en-US" sz="45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 культурная интеграция превзойдут биологические различия, формируя общечеловеческий генетический фонд и углубляя кросс-популяционные исследования.
</a:t>
            </a:r>
            <a:endParaRPr lang="en-US" sz="1083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человеческих рас: научные прогнозы и тренды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8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эволюция и многообразие человека в современном мире
</a:t>
            </a:r>
            <a:pPr algn="l" indent="0" marL="0">
              <a:lnSpc>
                <a:spcPct val="90000"/>
              </a:lnSpc>
              <a:buNone/>
            </a:pPr>
            <a:r>
              <a:rPr lang="en-US" sz="11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подтверждают генетическое единство Homo sapiens и значимость культурной интеграции. Расовые различия теряют биологическое значение, уступая место толерантному и инклюзивному обществу.
</a:t>
            </a:r>
            <a:endParaRPr lang="en-US" sz="32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2026-05-10T08:59:50Z</dcterms:created>
  <dcterms:modified xsi:type="dcterms:W3CDTF">2026-05-10T08:59:50Z</dcterms:modified>
</cp:coreProperties>
</file>