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полисы: города-государства Древней Греции
</a:t>
            </a:r>
            <a:endParaRPr lang="en-US" sz="3687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законы и жизнь полиса — основа древнегреческой истории.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Греция стала страной полисов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море разделяли Элладу на множество долин и берегов, поэтому единой державы долго не возникало. Люди объединялись вокруг укреплённого центра, чтобы защищаться, торговать и жить по общим правилам.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полис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полиса были свои законы, правители, войско и праздники. Жители считали именно свой город главным, а порядок в нём поддерживали общие решения и традиции, которые знали все граждане.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считался гражданином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Гражданами были свободные мужчины, родившиеся в этом полисе. Только они могли участвовать в управлении, защищать город и принимать важные решения, которые касались жизни всего сообщества.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права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переселенцы и рабы жили в полисе, но не имели тех же прав, что граждане. Они могли трудиться, вести хозяйство и торговать, однако не участвовали в управлении городом.
</a:t>
            </a:r>
            <a:endParaRPr lang="en-US" sz="934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округа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только городом, но и землёй вокруг него: полями, деревнями и дорогами. Всё это составляло одно сообщество, которое жило по единым правилам и защищало свои интересы вместе.
</a:t>
            </a:r>
            <a:endParaRPr lang="en-US" sz="902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объединял людей не только стенами, но и общей верой, праздниками и обязанностями. Именно поэтому он воспринимался как небольшое, но самостоятельное государство, а не просто поселение.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 — знаменитый полис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Аттики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располагались в области Аттика и со временем стали самым известным полисом Древней Греции. Их развитие поддерживали удобное положение, торговые связи и активная жизнь горожан.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особенно быстро развивались ремёсла, морская торговля и мастерство строителей. Город был связан с морем, поэтому сюда приходили товары, новости и люди из разных мест.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прославились тем, что здесь действовало народное собрание. Граждане могли обсуждать важные дела и влиять на решения, поэтому город стал символом участия в управлении.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учёность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были не только торговым, но и культурным центром. Здесь создавались храмы, развивались искусство и учёность, а Акрополь и площадь стали узнаваемыми символами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 — полис воинов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главной была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стояла в Лаконии, на юге Греции, среди суровых ландшафтов и трудных дорог. Здесь ценили порядок, выносливость и подчинение общим правилам, а жизнь подчинялась интересам военной общины.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будущего воина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в Спарте с детства учили терпеть лишения, выполнять приказы и быть стойкими. Такое воспитание готовило их к службе в войске, где от каждого требовались сила и выдержка.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щитов и копий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вошла в историю как полис воинов, где важнейшее место занимала армия. Щиты, копья и строгий строй спартиатов стали символами города, а его суровый образ жизни запоминался надолго.
</a:t>
            </a:r>
            <a:endParaRPr lang="en-US" sz="9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главные различия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могли жить греческие полисы: один опирался на море и собрания, другой — на строй и войско.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были сильны связями и участием граждан, а Спарта — военной организацией и строгим порядком.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 материалам школьного курса истории Древней Греции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состоял греческий полис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полиса выполняли разные задачи: торговлю, защиту, веру и управление.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только местом жизни, но и центром общения, веры, обороны и власти.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истории Древней Греции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 полис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показана по материалам школьного курса истории Древней Греции.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2680" y="3524908"/>
            <a:ext cx="426563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полисе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мужчины полиса защищали город и участвовали в его делах. Именно они считались полноправными членами общины и могли влиять на важные решения.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могли жить и работать в полисе, особенно в ремесле и торговле. Однако политические права у них были ограничены или отсутствовали.
</a:t>
            </a:r>
            <a:endParaRPr lang="en-US" sz="788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без прав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свободные жители не были гражданами и не участвовали в управлении. Они занимались повседневным трудом, но не могли решать судьбу полиса.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выполняли тяжёлую работу в домах, мастерских и на полях. У них не было гражданских прав, а их труд помогал хозяйству полиса.
</a:t>
            </a:r>
            <a:endParaRPr lang="en-US" sz="8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 и акрополь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 — центр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 была главной площадью полиса: здесь торговали, обменивались новостями и встречались жители. Это место делало городской быт оживлённым и связанным с повседневными делами.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 — высота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находился на высоком месте и служил крепостью. В опасные времена сюда могли укрываться жители, поэтому он был особенно важен для безопасности города.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святыни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акрополе строили главные храмы, посвящённые богам полиса. Он был не только оборонительным пунктом, но и священным центром, который подчёркивал единство горожан.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колонизация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возникали по всему Средиземноморью и на берегах Чёрного моря, расширяя мир греков далеко за пределы родных полисов.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переселения были связаны с нехваткой ресурсов и поиском новых торговых возможностей.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конспекта о греческой колонизации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ремесло и торговля кормили жителей, обеспечивали обмен товарами и делали полис экономически устойчивым.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конспекта о занятиях жителей полиса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занятия определяли повседневную жизнь полиса.
</a:t>
            </a:r>
            <a:endParaRPr lang="en-US" sz="19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греческие полисы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каждый полис выделялся и где он находился.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отличались не только местоположением, но и образом жизни: одни опирались на море и торговлю, другие — на военную силу.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конспекта о греческих полисах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спорт и культура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776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традиция Олимпийских игр. Для греков это было не только соревнование, но и важное общегреческое событие, объединявшее разные полисы.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игры полиса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Победителей встречали с почётом, потому что их успех прославлял весь город. Общие праздники укрепляли чувство принадлежности к своему полису.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греческих городах расцветали театр, поэзия, музыка и храмовое строительство. Культура становилась важной частью жизни полиса и его гордостью.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в афинском полисе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Афинах обсуждали, принимали и исполняли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полисы соперничали друг с другом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усиливалось, когда полисы боролись за удобные гавани, богатые земли и влияние на соседей.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сильные по значению причины делали конфликты между полисами почти неизбежными.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конспекта о соперничестве греческих полисов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431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длительная война между Афинами с союзниками и Спартой с союзниками. Противостояние быстро охватывает многие греческие земли.
</a:t>
            </a:r>
            <a:endParaRPr lang="en-US" sz="955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истощают ресурсы, людей и силы полисов. Страдают торговля, хозяйство и безопасность городов.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404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заканчивается поражением Афин. Победа Спарты не приносит Греции единства: полисы становятся слабее и осторожнее.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греческих полисов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граждане решают судьбу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полисах родилась идея, что свободный человек может участвовать в жизни города и отвечать за общее дело. Отсюда выросло понятие гражданина. На древней площади и сегодня легко представить шум собрания, разговоры и спор о законах.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знак уважения к богам и 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высоком холме полиса строили храмы, видные издалека. Они показывали богатство, мастерство и веру жителей. Белые колонны, ступени и статуи превращали храм в символ красоты и порядка, которым гордился весь город.
</a:t>
            </a:r>
            <a:endParaRPr lang="en-US" sz="805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любили театр, поэзию и рассказы о героях. В каменных театрах зрители слушали трагедии и комедии, а рядом с ними развивались история и философия. Эти традиции повлияли на культуру многих народов Европы.
</a:t>
            </a:r>
            <a:endParaRPr lang="en-US" sz="8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полис сильным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полиса зависела от природы, военной защиты и умения жить по общим правилам.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были те полисы, где удачно сочетались выгодное положение, ресурсы, защита и понятные законы.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конспекта о признаках сильного полиса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греческие полисы важны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показали, как город может быть самостоятельным, но при этом оставаться частью общей культуры. Именно в них выросли идеи гражданства, закона и участия людей в жизни своего государства.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2026-05-31T23:12:10Z</dcterms:created>
  <dcterms:modified xsi:type="dcterms:W3CDTF">2026-05-31T23:12:10Z</dcterms:modified>
</cp:coreProperties>
</file>