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— важный элемент финансового опыта подростков в повседневной жизни.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«Карманные деньги»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традиция карманных денег обрела распространённость в разных странах. Рост благосостояния и воспитание самостоятельности стали основой этого явления. Современный подход акцентирует обучающую роль карманных денег в семье.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социальный контекст появления карманных денег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карманных денег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карманных денег зависит от экономических возможностей семьи, возраста ребёнка и традиций внутри семьи, а также частоты выдачи денег.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Выдача карманных денег способствует формированию у подростка чувства ответственности и понимания ценности денег в жизни.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— это регулярные суммы, выдаваемые ребёнку для личных расходов, что даёт ему финансовую независимость и опыт управления средствами.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подростку нужны карманные деньги?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позволяют подросткам принимать решения о расходах, что способствует развитию независимости и умению управлять собственным бюджетом.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финансовой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планирования и контроля трат помогает формировать чувство ответственности за собственные финансовые действия и приучает к сознательному отношению к деньгам.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карманных денег для подростков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деньги выдаются за выполнение домашних обязанностей, поощряя трудовой вклад и дисциплину.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Бабушки, дедушки и близкие родственники также нередко участвуют в обеспечении карманных денег подростков.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распространённым источником являются родители, которые регулярно выделяют средства на личные нужды ребёнка.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успехи в учёбе или иные достижения карманные деньги могут выдаваться как вознаграждение и стимул к развитию.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развлечения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тратят карманные деньги на покупку сладостей или походы в кино и кафе, что становится частью их социального общения и отдыха.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мобильные 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Затраты включают оплату мобильной связи и покупку приложений для смартфонов, что обеспечивает удобство и доступ к цифровым развлечениям.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книг, настольных игр и аксессуаров для увлечений способствует развитию навыков и расширению интересов в свободное время.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расходы подростков 11–13 лет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среднего размера карманных денег в разных странах (2023)
</a:t>
            </a:r>
            <a:endParaRPr lang="en-US" sz="2054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размер карманных денег различается в зависимости от уровня жизни и культурных традиций в странах.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карманных денег отражают экономический уровень и традиционные подходы различных стран.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2023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современных подростков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расходов направляется на досуг и питание вне дома, подчёркивая социальный характер трат в этом возрасте.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экономят часть денег, развивая финансовую дисциплину и учась планировать бюджет.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подростков 11–13 лет, 2023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самостоятельного управления карманными деньгами помогает подросткам осознанно подходить к планированию бюджета и достижению финансовых целей.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регулярно ведут учёт своих доходов и расходов, что способствует развитию финансовой грамотности с раннего возраста.
</a:t>
            </a:r>
            <a:endParaRPr lang="en-US" sz="1626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хранения используют разнообразные способы: копилки, кошельки, иногда детские банковские карты, а также ведут записи в приложениях для контроля расходов.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накопления: как подростки копят деньги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откладывают часть карманных денег на более крупные покупки, такие как техника или спортивный инвентарь, что формирует привычку планирования.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сберегающих подростков с возрастом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возраста растёт не только число сберегающих, но и сумма по накоплениям, а также серьёзность финансового отношения у подростков.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с возрастом возрастает финансовая ответственность детей и умение планировать собственный бюджет.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Минпросвещения РФ, 2022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и семьи в управлении карманными деньгами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обсуждения покупок и приоритетов развивают у подростков навыки разумного выбора и критического осмысления своих желаний и возможностей.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устанавливают вместе с ребёнком чёткие правила по получению и расходованию карманных денег, что помогает формировать понятие о лимитах и ответственности.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часто контролирует ведение бюджета, помогает анализировать траты и поддерживает формирование долгосрочных планов накоплений и расходов.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особенности выдачи карманных денег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семьях обычна выдача карманных денег по пятницам или на праздники, что формирует устойчивую привычку и доверие между поколениями. Размер суммы может увеличиваться с возрастом или достижениями в учебе.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семьи выделяют часть карманных денег на конкретные цели — кружки, спортивные секции или путешествия, поддерживая при этом развитие самостоятельности и ответственности ребёнка.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планирования расходов подростка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методика финансового воспитания для школьников, 2023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обращении с карманными деньгами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контроля за мелкими расходами и непланируемые траты затрудняют ведение бюджета и порождают нехватку денег в важных моментах.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Импульсивные покупки без обдумывания часто приводят к быстрому расходованию средств и отсутствию накоплений, что мешает развитию финансовой дисциплины.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Забывчивость при возврате долгов и игнорирование обязательств нарушают финансовые отношения в семье и подрывают доверие.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сверстникам и влияние рекламы часто стимулирует ненужные приобретения, что снижает финансовую осмотрительность подростков.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в соцсетях и видеоблогах усиливает желание приобрести популярные товары, порой провоцируя необдуманные финансовые решения и повышение расходов.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друзей и рекламы на траты подростков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формируют представление о моде и трендах, что влияет на выбор покупок, заставляя подростков стремиться к соответствию социальным ожиданиям.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55188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44121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— инструмент обучения финансовой грамотности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бюджета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помогают подросткам научиться планировать расходы и ставить финансовые цели, формируя навыки управления личными финансами.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потребностей и желаний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средств учит различать важные нужды от мимолётных желаний, развивая критическое мышление при принятии финансовых решений.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работы с банковскими продуктами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контролем взрослых подростки осваивают использование карт и переводов, что является базой финансовой грамотности будущего взрослого.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примеры разумного использования карманных денег
</a:t>
            </a:r>
            <a:endParaRPr lang="en-US" sz="2123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акциях при поддержке семьи формирует социальную ответственность и стимулирует самостоятельный выбор направлений для расходов.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учебных материалов и принадлежностей для хобби показывает зрелость и осознанность в использовании финансов для личного роста.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оплата посещения музеев и выставок развивает культурный кругозор и умение инвестировать в собственное развитие.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культура экономии и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подростки с детства приучены копить и планировать траты, что способствует формированию дисциплинированного отношения к финансам и независимости с ранних лет.
</a:t>
            </a:r>
            <a:endParaRPr lang="en-US" sz="1071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США: акцент на анализе и свободе расходов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подростки поощряются к анализу покупок и составлению бюджета, а в США часть карманных денег направляется на самостоятельные траты вне дома, развивая финансовую самостоятельность.
</a:t>
            </a:r>
            <a:endParaRPr lang="en-US" sz="985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национальные особенности использования карманных денег
</a:t>
            </a:r>
            <a:endParaRPr lang="en-US" sz="19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самостоятельность: путь к зрелости и ответственности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— ключевой инструмент развития у подростков финансовой грамотности и ответственности. Важно поддерживать открытый диалог и учить ценить труд и планировать будущее.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2026-05-07T00:32:02Z</dcterms:created>
  <dcterms:modified xsi:type="dcterms:W3CDTF">2026-05-07T00:32:02Z</dcterms:modified>
</cp:coreProperties>
</file>