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Стюартов и «Славная революция»: главные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Англии XVII века через призму политических и религиозных перемен.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перед Реставрацией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XVII века пережила гражданскую войну, казнь короля и республиканское правление. После смерти Кромвеля возросло желание вернуть монархию, чтобы обрести порядок и стабильность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Реставрации Стюартов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монархии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1660 году Карл II вступил на трон после периода без монарха, восстановив королевскую власть. Это событие положило начало новому этапу в истории Англии.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парламентских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возвращение короля, парламент сохранил часть своих полномочий, что стало компромиссом между монархией и народом.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революционного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гражданской войне и республиканском правлении заставила учитывать мнение общества и избегать повторения прежних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II: король в новых условиях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и визия 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 был коронован в 1661 году с намерением сбалансировать власть короны и парламента, установив порядок после волнений прошлого.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компромиссов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удовлетворить разные группы общества, восстанавливая традиции, но учитывая уроки кризиса и ограничения прежней власти.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гражданской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восстановление монархии, общество не забывало кровопролитие, что наложило отпечаток на все государственные решения того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общество эпохи Реставрации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Лондонского королевского общества стимулировало развитие науки и техники, открывая новые горизонты знаний для общества.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искусства и развлечений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опера и публичные праздники вновь стали важной частью жизни, принося радость и объединяя людей после долгих испытаний.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Великого пожара Лондон пережил масштабную реконструкцию, а первые газеты помогали информировать население, способствуя развитию городской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Англии при Карле II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Дуврский договор с Францией 1670 года обеспечил субсидии, но вызвал недовольство части английской элиты и ослабил доверие внутри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Англо-голландские войны показали стремление Англии укрепить позиции на морском и торговом фронтах, конкурируя с соседними державами.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 старался лавировать между европейскими государствами, чтобы максимально укрепить международное влияние Англии и защитить свои интересы.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политика: поиск баланса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Англиканская церковь оставалась государственной религией, что укрепляло её влияние на общество и государственные дела.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проявлял сочувствие католикам, вызывая опасения среди протестантов и парламента, боявшихся восстановления католического влияния.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Протестантское духовенство высказывало недовольство и усиливало анти-католические настроения в сезонах политического напряжения.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конфликты отражали глубинные социальные и политические разногласия в Англии того времени, усложняя процесс принятия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Тестовый акт и рост власти парламента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законодательство усилило роль парламента и показало стремление сохранить протестантское доминирование в политике и обществе.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1673 году Тестовый акт ограничил доступ католиков и диссидентов к государственным должностям, укрепляя позиции англиканской церкви.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обязывал чиновников участвовать в англиканском причастии, что фактически исключало представителей других вероисповеданий из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Габеас корпус акт: защита прав личности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1679 года стал прорывом в защите граждан от произвольных арестов, предоставляя право на справедливое судебное разбирательство.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акт ограничил монаршую власть, закрепив принцип законности и права личности, что стало основой правовой системы Англии.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акт ограничил монаршую власть, закрепив принцип законности и права личности, что стало основой правовой системы Англии.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королевской властью и парламентом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божественного происхождения власти короля оставалась важной, что устраивало монарха и часть дворянства.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II пытался усилить абсолютизм, назначая католиков на ключевые посты, что вызвало недовольство общества.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 аристократы настаивали на ограничении власти монарха и защите протестантских ценностей, стремясь сохранить баланс.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конфликта указывало на неизбежность перемен и усиливало политическую нестабильность конца XVII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Джеймса II и назревающий кризис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II, открытый католик, пришёл к власти в 1685 году и активно продвигал религиозные реформы, вызывая тревогу у протестантского большинства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католиков на высокие должности и опора на личную гвардию усиливали недовольство парламента, города и знати, опасавшихся потери традиционных прав.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усилилось среди англиканского духовенства и аристократии, которые видели в политике короля угрозу свободам и устоям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Славная революция 1688 года: ход событий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Вильгельма Оранского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влиятельных аристократов, известная как «Славная семёрка», пригласила Вильгельма Оранского вторгнуться в Англию, чтобы защитить протестантские интересы и ограничить королевскую власть. Это решение стало ключевым моментом в развитии политического кризиса.
</a:t>
            </a:r>
            <a:endParaRPr lang="en-US" sz="923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армии и бегство Джеймса II
</a:t>
            </a:r>
            <a:pPr algn="l" indent="0" marL="0">
              <a:lnSpc>
                <a:spcPct val="100000"/>
              </a:lnSpc>
              <a:buNone/>
            </a:pPr>
            <a:r>
              <a:rPr lang="en-US" sz="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высадился с армией в Англии в 1688 году. Лояльность армии и общественности оказалась на стороне нового претендента, и Джеймс II был вынужден покинуть страну, отправившись во Францию, что ознаменовало безкровное изменение власти.
</a:t>
            </a:r>
            <a:endParaRPr lang="en-US" sz="983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нового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революции привели к становлению Вильгельма III и Марии II в качестве новых монархов. Их власть была ограничена парламентскими законами, что стало основой для будущей конституционной монархии в Англии.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Славной революции: мирная смена власти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стала первой в Англии бескровной сменой монарха, укрепившими принципы парламентаризма и ограничения королевской власти. Вильгельм III и Мария II приняли новый политический порядок.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получил чёткие гарантии участия в управлении государством, а королевская власть стала подчинённой закону, что заложило фундамент для последующих демократических реформ.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о правах 1689 года: ключевые положения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запрет налогообложения и содержания армии без согласия парламента, а также свободу слова для депутатов, что усилило контроль парламента над королём.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запретил произвольные аресты и гарантировал право подданным подавать петиции королю, став главной опорой конституционной монархии и гражданских свобод в Англии.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Билль запретил произвольные аресты и гарантировал право подданным подавать петиции королю, став главной опорой конституционной монархии и гражданских свобод в Англии.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политической системе: сравнение до и после революции
</a:t>
            </a:r>
            <a:endParaRPr lang="en-US" sz="2933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изменений в управлении государством до и после «Славной революции» показывает важные достижения в развитии парламентаризма и гражданских прав.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документы и законодательство XVII века Англии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заложила основы современной демократии и ограничила власть монарха, превратив Англию в пример для Европы.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религиозной политике: последствия революции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 о веротерпимости 1689 года открыл больше прав протестантским диссидентам, отменив часть религиозных ограничений и стимулируя свободу совести.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остался вне закона, однако общий климат в обществе стал терпимее, что способствовало снижению религиозного напряжения и конфликтов.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отношение к веротерпимости повлияло на образование и культуру, расширив возможности для развития школ и свободного выражения веры.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4708" y="1518727"/>
            <a:ext cx="2621885" cy="296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Славной революции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34889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укрепила права частной собственности и создала более надёжные условия для предпринимательства, что способствовало росту экономики и развитию торговли.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78102" y="2571751"/>
            <a:ext cx="2253600" cy="19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Банка Англии в 1694 году стало важным шагом в финансовой системе, стимулировало инвестиции и подготовило почву для промышленной революции.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английских событий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Французские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«Славной революции» вдохновили реформаторов во Франции, способствуя развитию конституционных движений и правового государства. Английский опыт стал образцом для борьбы за ограничение монархической власти.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формирование США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разделения властей и парламентского контроля, закреплённые в Англии, легли в основу политических учений будущих Соединённых Штатов, стимулировав их демократическое развитие.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личности и их роль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 – король-возвращенец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II восстановил монархию после республики, стремился к компромиссам между короной и парламентом, что помогло стабилизировать политическую ситуацию в стране в трудный период.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II – символ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последний католический король Англии, Джеймс II вызывал сопротивление своими религиозными и политическими реформами, что привело к его свержению и открытому конфликту с обществом.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III и Мария II – новые правители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монархов, пришедшая к власти после «Славной революции». Их согласие соблюдать парламентские ограничения стало началом новой эпохи парламентской монархии и защиты прав подданных.
</a:t>
            </a:r>
            <a:endParaRPr lang="en-US" sz="10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Реставрации и Славной революции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кардинально изменили политическую систему Англии, заложив основы современной демократии и служа примером для развития прав и свобод во всём мире.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2026-05-10T15:30:49Z</dcterms:created>
  <dcterms:modified xsi:type="dcterms:W3CDTF">2026-05-10T15:30:49Z</dcterms:modified>
</cp:coreProperties>
</file>