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Российской империи: как менялась страна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 Петра I до событий 1917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империя: большая страна перемен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просуществовала почти двести лет. В ней строили города, дороги, школы и заводы, а вместе с успехами приходили и трудные перемены.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начало империи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стремился сделать Россию сильнее и современнее. По его приказу строили корабли, открывали заводы и приглашали мастеров из других стран.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1721 году Пётр I принял титул императора. После этого Русское царство стало называться Российской империей, а перемены в стране ускорились.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школы, менялись одежда и быт, росло значение науки и армии. Для многих людей это было непростое, но очень важное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новая столица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Неве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основали в 1703 году. Город вырос на берегах Невы и быстро стал столицей. Здесь строили дворцы, мосты и каналы.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море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был важным портом и выглядел по-европейски. Отсюда Россия чаще смотрела на Балтийское море и в большой мир.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43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4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4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2356" y="1499146"/>
            <a:ext cx="279038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 империи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часто служили государству, управляли поместьями и жили в усадьбах. Их жизнь была связана с военной и государственной службой.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торговали товарами, открывали лавки и возили товары в другие города. Благодаря им в стране оживлялась торговля и появлялись новые связи.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работали на земле и кормили страну. Долгое время многие из них оставались зависимыми от помещиков и трудились очень тяжело.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делали вещи своими руками: посуду, одежду, инструменты. Их работа помогала городам жить и развиваться каждый день.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помогали людям в духовной жизни, проводили службы и учили добру. При храмах часто собирались жители целых сёл и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и время больших дел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Екатерине II открывались новые города, школы и учебные заведения. Страна расширялась, а в столицах и провинциях появлялись красивые здания, дворцы и парки.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называют эпохой просвещения. Люди больше читали, изучали науку и искусство, а знания становились всё важнее для жизни общества.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защита страны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участвовала в войнах с сильными соседями и старалась защитить свои земли, города и людей.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Наполеона вошла в Россию, но не смогла победить. Страну защищали солдаты и мирные жители.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защите родной земли присоединялись крестьяне, горожане и дворяне. Все помогали кто чем мог.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победе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 стала важным символом силы и сплочённости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923" y="2186677"/>
            <a:ext cx="279037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510" y="2186677"/>
            <a:ext cx="279037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9992" y="1798621"/>
            <a:ext cx="279037" cy="318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книги и учёные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гимназии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постепенно становилось больше школ и гимназий. Всё больше детей и подростков получали возможность учиться и узнавать новое.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газеты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газеты и карты помогали людям понимать мир вокруг. Читатели узнавали новости, изучали страны и открывали для себя новые идеи.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изучали природу, звёзды, язык и историю. Их открытия помогали стране развиваться и делать важные шаги вперёд.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стал одним из самых известных русских учёных. Его имя связано с наукой, образованием и огромным трудолюбием.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просыпается рано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Москвы и Санкт-Петербурга становилось всё больше людей, экипажей и магазинов. Городской шум уже нельзя было не заметить. Новые дома, мостовые и лавки показывали, как быстро менялась жизнь в XIX веке.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фабрике гудят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зданиях работали фабрики и заводы. Там делали ткани, посуду, инструменты и многое другое. Машины помогали производить больше товаров, а рабочим приходилось привыкать к новому ритму труда.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спешит по рельсам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связали далёкие города и сделали поездки быстрее. Теперь люди и товары перемещались легче, а расстояния будто становились меньше. Для многих семей это было настоящим чудом.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фабрики и поезда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решение изменило жизнь страны, хотя трудностей у многих семей ещё оставалось немало.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факт: манифест и реформы Александра II, 1861 год.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Александр II отменил крепостное право и дал миллионам крестьян личную свободу.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читала вся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писал так живо, что его стихи запоминались легко и надолго. Его сказки, поэмы и романы читали и взрослые, и дети. Книги Пушкина помогли русскому языку зазвучать особенно красиво и ярко.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похожая на сказку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сочинял музыку для балетов, опер и оркестра. В его мелодиях слышатся и праздник, и грусть, и мечта. Когда в зале звучали его произведения, слушатели будто попадали в другой, волшебный мир.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Художник, который умел видеть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Репин писал картины о людях, их труде и чувствах. На его полотнах можно увидеть и исторические события, и обычные сцены из жизни. Его работы помогали зрителям лучше понимать эпоху и самих себя.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русской культуры XIX 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дети и семьи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дворянских семьях детей рано учили языкам, музыке, танцам и правилам поведения. Для них приглашали учителей, а в доме старались создать спокойную и культурную обстановку.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открывалось всё больше школ, гимназий и училищ, но учились всё равно не все дети. Многим семьям не хватало денег, поэтому образование оставалось мечтой, а не ежедневной привычкой.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дети росли иначе: они помогали дома, присматривали за младшими и работали в поле. У них было меньше свободного времени, зато с ранних лет они знали цену труду.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императоры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росла, строились заводы и железные дороги, а города становились больше. Однако жизнь рабочих и крестьян оставалась тяжёлой, и это вызывало всё больше недовольства.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у многих людей возникло чувство, что старые порядки уже не справляются. Именно поэтому в обществе всё громче звучали просьбы о переменах и справедливости.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III правил после убийства Александра II и стремился укрепить порядок. Он хотел, чтобы государство было сильным и спокойным, без резких потрясений.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II взошёл на престол в 1894 году и стал последним русским императором. При нём страна быстро менялась, но перемены приносили не только надежды, но и новые трудности.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выходят на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1905 году в разных городах России начались массовые выступления рабочих. Люди говорили о тяжёлой жизни, низкой оплате труда и отсутствии прав. Их голоса становились всё громче, как большой и очень серьёзный звонок.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протесты и надежда на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выступлениям присоединились солдаты, горожане и другие жители страны. Многие хотели честных законов и участия в управлении государством. В обществе всё яснее чувствовалось, что прежний порядок уже не может оставаться прежним.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Государственной думы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1905 года появилась Государственная дума. Это был важный шаг к тому, чтобы люди могли участвовать в обсуждении государственных дел. Новый орган стал знаком больших перемен, которые уже вошли в жизнь страны.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События, которые встряхнули страну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Российской империи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жили десятки народов, и каждый вносил в жизнь страны свои традиции. Вместе они создавали большое и очень пёстрое государство.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костюмы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тоже была особенной: у одних народов были яркие вышивки, у других — удобные длинные одежды. По костюму можно было многое узнать о жизни и обычаях.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говорили на разных языках и диалектах. Это делало повседневную жизнь разнообразной и помогало сохранять самобытность каждого народа.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были свои песни, праздники и обычаи. Они передавались от старших к младшим и помогали беречь память о прошлом.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моря к морю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Российская империя раскинулась очень широко — от Балтийского моря до Тихого океана. На карте она выглядела почти как огромный мост между Европой и Азией. Такой размах поражал и путников, и картографов.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дороги и большие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между городами могло занимать много дней, а иногда и недель. Люди передвигались по рекам, сухопутным дорогам и железным путям, которые только расширялись. Расстояния были такие, что карта страны казалась целым приключением.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 управлять, легко удивляться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помогала торговле и соединяла разные регионы, но управлять такой страной было непросто. В одном конце империи мог быть холод, а в другом — совсем другой климат и уклад жизни. Это делало государство очень разнообразным.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Просторы империи на карте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Российская империя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империи от начала XVIII века до 1917 года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стране накапливались трудности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не хватало земли и денег. Крестьяне работали тяжело, а их жизнь зависела от урожая, погоды и решений помещиков или властей.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 городах часто трудились долго и уставали почти без отдыха. При этом у них было мало прав, а условия жизни нередко оставались очень тяжёлыми.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порядки медленно менялись и уже не подходили к новой эпохе. Люди всё чаще понимали, что без справедливых законов и перемен стране будет трудно двигаться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больших свершениях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наука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Российской империи остались красивые города, дворцы, дороги, книги и известные произведения искусства. В это время страна много строила, училась и открывала новое, словно спешила догнать будущее.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стороны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вместе с достижениями были бедность, неравенство и тяжёлая жизнь многих людей. Поэтому память об империи всегда состоит из двух частей: гордости за успехи и серьёзного размышления о трудностях.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изменила страну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прожила долгую и непростую жизнь — от реформ Петра I до событий 1917 года. Она оставила нам города, книги, музыку и важные уроки о том, как меняется история.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2026-05-21T07:37:52Z</dcterms:created>
  <dcterms:modified xsi:type="dcterms:W3CDTF">2026-05-21T07:37:52Z</dcterms:modified>
</cp:coreProperties>
</file>