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в английском языке: что это и зачем он нужен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на действии, а не на том, кто его совершает.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залог в тексте: где он нужен и почему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встречается в новостях, правилах, инструкциях и научных сообщениях. Он помогает выделить событие, результат или объект действия, когда исполнитель неизвестен, неважен или уже понятен из контекста.
</a:t>
            </a:r>
            <a:endParaRPr lang="en-US" sz="964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действует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активном залоге подлежащее само выполняет действие. В центре внимания оказывается человек или предмет, который делает что-то, например Tom writes the letter.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направлено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пассивном залоге подлежащее не действует, а получает действие. Главное здесь — сам объект и результат, поэтому The letter is written by Tom звучит по-другому по смысловому акценту.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неизменным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в целом сохраняется, но меняется угол зрения. Активный вариант удобен, когда важен исполнитель, а пассивный — когда важнее факт, итог или само сообщение.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 пассивный залог: разница в фокусе предложения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пассива в разных временах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схема работает в нескольких временах: меняется только вспомогательный глагол, а смысловой глагол остаётся в третьей форме.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времена узнаются по форме be, а V3 остаётся обязательной частью пассива.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8 «The Passive Voice»; примеры из 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превратить активное предложение в пассивное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преобразования активного предложения в пассивное по правилам школьной грамматики.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be + V3 как основной шаблон пассива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строится по модели be + V3: вспомогательный глагол показывает время, а третья форма смыслового глагола показывает, что действие направлено на объект.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меняет be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настоящем и прошлом используются разные формы be: is/am/are, was/were. В более сложных временах добавляются have been или will be, но принцип остаётся тем же.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нужна V3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форма глагола делает предложение пассивным и связывает действие с предметом или человеком, который его получает. Без неё пассивная конструкция будет неправильной.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The cake was eaten видно обе части модели: was указывает на прошедшее время, а eaten показывает пассивную форму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88425"/>
            <a:ext cx="252900" cy="22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99665"/>
            <a:ext cx="252900" cy="202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и Past Simple Passive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Passive используют, когда говорят о регулярных действиях, правилах и общеизвестных фактах. Эта форма хорошо подходит для описаний, объявлений и школьных правил.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Passive сообщает о действии, которое уже произошло и завершилось. В таких предложениях важно не кто сделал действие, а сам факт события и его результат.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 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особенно удобны для школьных заданий, потому что позволяют писать коротко и ясно. Исполнитель действия часто не нужен, а внимание остаётся на содержании сообщения.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пассива встречаются чаще в учебных примерах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учебное, а не статистическое сравнение: формы расположены по типичной частоте в заданиях и текстах для 7 класса.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встречают Present Simple Passive и Past Simple Passive; Present Perfect Passive полезен, но нужен реже.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материалам раздела 8; условная визуализация без точного подсчёта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помогают узнать Present Perfect Passive и понять, что важен уже достигнутый результат, а не момент выполнения действия.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раздела 8 «The Passive Voice»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already, just и yet часто подсказывают эту форму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с модальными глаголами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остаётся в предложении, а пассивная часть строится через be + V3. Это помогает сохранить значение возможности, необходимости или совета.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не меняет смысл действия, а связка be + V3 показывает пассивную форму.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правила из раздела 8 «The Passive Voice»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исполнитель действия не указывается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неизвестен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тот, кто совершил действие, неизвестен, пассив помогает не отвлекаться на лишние детали. В центре остаётся сам факт: The bike was stolen. Важнее событие, чем имя человека.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неважен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сообщениях, правилах и школьных текстах часто важен результат, а не тот, кто действовал. Поэтому легко сказать: The homework was checked. Такая форма звучит естественно и кратко.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и так понятен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контекста уже ясно, кто сделал действие, by + исполнитель можно не добавлять. Но когда имя важно для смысла, его указывают: The picture was painted by Monet.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в предложении нужен пассив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распознавания пассивной конструкции в учебных и бытовых текстах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 в новостях, правилах и науке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без лишних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 школьной ленте появляется короткое сообщение: A new bridge was built. Главное здесь — сам факт строительства, поэтому предложение звучит официально и спокойно. Читателю сразу понятен результат, даже если исполнитель не назван.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 стенде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коридоре висит объявление: Rules are posted at the entrance. Такая формулировка удобна для инструкций и указателей, потому что внимание сосредоточено на действии и его результате. Кто именно разместил правила, не так важно.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из лаборатории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заметка фиксирует ход опыта: The experiment was repeated. В подобных текстах пассив помогает описывать процесс точно и нейтрально. Важно не лицо исследователя, а то, что действие было выполнено и результат получен.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 и пассив в одном сюжете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описывают одно и то же событие, но распределяют внимание по-разному. Это помогает выбирать конструкцию в зависимости от того, что нужно подчеркнуть в сообщении.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активе на первом плане исполнитель, в пассиве — объект и результат. Смысл события сохраняется, меняется только фокус.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 учебного сравнения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 в пассиве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be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 — забыть вспомогательный глагол be. Тогда предложение теряет пассивную форму: The homework checked. Правильно: The homework was checked. Без be пассив не строится.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третья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пассиве смысловой глагол должен стоять в V3. Ошибка: The letter was wrote. Правильно: The letter was written. Именно третья форма показывает, что действие направлено на объект.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времён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смешивают was/were и is/are. Выбор зависит от времени и числа подлежащего. Если действие в прошлом, нужна прошедшая форма; если сейчас или регулярно, — настоящая.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by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Исполнителя не стоит добавлять автоматически. Если он неизвестен или неважен, by не нужен: The window was broken. Но когда важно назвать автора, конструкция с by помогает уточнить смысл.
</a:t>
            </a:r>
            <a:endParaRPr lang="en-US" sz="99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формы пассивных предложений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мысль меняется при неправильной и правильной форме пассива.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правильный пассив требует формы be и третьей формы глагола. Ошибка в V3 сразу делает предложение неверным.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Passive Voice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глаголы чаще всего используются в пассиве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25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с объектом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пассиве встречаются переходные глаголы, у которых есть прямое дополнение: build, send, clean, open, close, repair. Их легко перестроить так, чтобы объект стал подлежащим.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20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школьные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учебных заданий выбирают простые действия, которые удобно перенести на предмет или событие. Поэтому фразы вроде The room was cleaned или The letter was sent запоминаются особенно быстро.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78" y="2268675"/>
            <a:ext cx="28497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есть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каждый глагол легко превращается в пассив. Некоторые глаголы состояния и отдельные устойчивые конструкции используются реже. Поэтому важно сначала понять, можно ли у глагола поставить объект.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вспомогательные формы в пассиве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формы, которые легче всего узнаются в школьных упражнениях. Они сразу подсказывают время и помогают быстрее читать пассивные предложения.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заметны настоящие и прошедшие формы: is/are и was/were. Они помогают быстрее определить структуру пассива в тексте.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пассивных форм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распознать пассив в тексте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4" y="1794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форму be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ищите один из вспомогательных глаголов: am, is, are, was, were, has been, have been, will be. Именно он показывает, что предложение может быть пассивным.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11" y="29222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V3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формы be должен стоять глагол в третьей форме: was built, is used, has been chosen. Если стоит обычная форма, пассива нет.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11" y="405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Посмотреть на исполнитель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исполнитель не назван или стоит после by, предложение часто относится к пассиву. Такая конструкция помогает сосредоточиться на результате, а не на человеке, который действовал.
</a:t>
            </a:r>
            <a:endParaRPr lang="en-US" sz="10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пассив помогает менять фокус сообщения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Страдательный залог полезен, когда нужно подчеркнуть результат, объект или процесс. Если запомнить формулу be + V3 и научиться видеть её в тексте, пассив станет понятным и удобным инструментом.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2026-05-31T00:39:06Z</dcterms:created>
  <dcterms:modified xsi:type="dcterms:W3CDTF">2026-05-31T00:39:06Z</dcterms:modified>
</cp:coreProperties>
</file>